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 id="2147483674" r:id="rId3"/>
    <p:sldMasterId id="2147483687" r:id="rId4"/>
  </p:sldMasterIdLst>
  <p:notesMasterIdLst>
    <p:notesMasterId r:id="rId23"/>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Lst>
  <p:sldSz cx="12188825" cy="6858000"/>
  <p:notesSz cx="6858000" cy="9144000"/>
  <p:defaultTextStyle>
    <a:defPPr>
      <a:defRPr lang="bg-BG"/>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39"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7382" autoAdjust="0"/>
  </p:normalViewPr>
  <p:slideViewPr>
    <p:cSldViewPr snapToGrid="0" showGuides="1">
      <p:cViewPr varScale="1">
        <p:scale>
          <a:sx n="78" d="100"/>
          <a:sy n="78" d="100"/>
        </p:scale>
        <p:origin x="138" y="84"/>
      </p:cViewPr>
      <p:guideLst>
        <p:guide orient="horz" pos="2160"/>
        <p:guide pos="3839"/>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slideMaster" Target="slideMasters/slideMaster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63" name="PlaceHolder 1"/>
          <p:cNvSpPr>
            <a:spLocks noGrp="1" noRot="1" noChangeAspect="1"/>
          </p:cNvSpPr>
          <p:nvPr>
            <p:ph type="sldImg"/>
          </p:nvPr>
        </p:nvSpPr>
        <p:spPr>
          <a:xfrm>
            <a:off x="1107000" y="812520"/>
            <a:ext cx="5345280" cy="4008960"/>
          </a:xfrm>
          <a:prstGeom prst="rect">
            <a:avLst/>
          </a:prstGeom>
        </p:spPr>
        <p:txBody>
          <a:bodyPr lIns="0" tIns="0" rIns="0" bIns="0" anchor="ctr">
            <a:noAutofit/>
          </a:bodyPr>
          <a:lstStyle/>
          <a:p>
            <a:pPr algn="ctr"/>
            <a:r>
              <a:rPr lang="bg-BG" sz="4400" b="0" strike="noStrike" spc="-1">
                <a:latin typeface="Arial"/>
              </a:rPr>
              <a:t>Click to move the slide</a:t>
            </a:r>
          </a:p>
        </p:txBody>
      </p:sp>
      <p:sp>
        <p:nvSpPr>
          <p:cNvPr id="164" name="PlaceHolder 2"/>
          <p:cNvSpPr>
            <a:spLocks noGrp="1"/>
          </p:cNvSpPr>
          <p:nvPr>
            <p:ph type="body"/>
          </p:nvPr>
        </p:nvSpPr>
        <p:spPr>
          <a:xfrm>
            <a:off x="756000" y="5078520"/>
            <a:ext cx="6047640" cy="4811040"/>
          </a:xfrm>
          <a:prstGeom prst="rect">
            <a:avLst/>
          </a:prstGeom>
        </p:spPr>
        <p:txBody>
          <a:bodyPr lIns="0" tIns="0" rIns="0" bIns="0">
            <a:noAutofit/>
          </a:bodyPr>
          <a:lstStyle/>
          <a:p>
            <a:r>
              <a:rPr lang="bg-BG" sz="2000" b="0" strike="noStrike" spc="-1">
                <a:latin typeface="Arial"/>
              </a:rPr>
              <a:t>Click to edit the notes format</a:t>
            </a:r>
          </a:p>
        </p:txBody>
      </p:sp>
      <p:sp>
        <p:nvSpPr>
          <p:cNvPr id="165" name="PlaceHolder 3"/>
          <p:cNvSpPr>
            <a:spLocks noGrp="1"/>
          </p:cNvSpPr>
          <p:nvPr>
            <p:ph type="hdr"/>
          </p:nvPr>
        </p:nvSpPr>
        <p:spPr>
          <a:xfrm>
            <a:off x="0" y="0"/>
            <a:ext cx="3280680" cy="534240"/>
          </a:xfrm>
          <a:prstGeom prst="rect">
            <a:avLst/>
          </a:prstGeom>
        </p:spPr>
        <p:txBody>
          <a:bodyPr lIns="0" tIns="0" rIns="0" bIns="0">
            <a:noAutofit/>
          </a:bodyPr>
          <a:lstStyle/>
          <a:p>
            <a:r>
              <a:rPr lang="bg-BG" sz="1400" b="0" strike="noStrike" spc="-1">
                <a:latin typeface="Times New Roman"/>
              </a:rPr>
              <a:t> </a:t>
            </a:r>
          </a:p>
        </p:txBody>
      </p:sp>
      <p:sp>
        <p:nvSpPr>
          <p:cNvPr id="166" name="PlaceHolder 4"/>
          <p:cNvSpPr>
            <a:spLocks noGrp="1"/>
          </p:cNvSpPr>
          <p:nvPr>
            <p:ph type="dt"/>
          </p:nvPr>
        </p:nvSpPr>
        <p:spPr>
          <a:xfrm>
            <a:off x="4278960" y="0"/>
            <a:ext cx="3280680" cy="534240"/>
          </a:xfrm>
          <a:prstGeom prst="rect">
            <a:avLst/>
          </a:prstGeom>
        </p:spPr>
        <p:txBody>
          <a:bodyPr lIns="0" tIns="0" rIns="0" bIns="0">
            <a:noAutofit/>
          </a:bodyPr>
          <a:lstStyle/>
          <a:p>
            <a:pPr algn="r"/>
            <a:r>
              <a:rPr lang="bg-BG" sz="1400" b="0" strike="noStrike" spc="-1">
                <a:latin typeface="Times New Roman"/>
              </a:rPr>
              <a:t> </a:t>
            </a:r>
          </a:p>
        </p:txBody>
      </p:sp>
      <p:sp>
        <p:nvSpPr>
          <p:cNvPr id="167" name="PlaceHolder 5"/>
          <p:cNvSpPr>
            <a:spLocks noGrp="1"/>
          </p:cNvSpPr>
          <p:nvPr>
            <p:ph type="ftr"/>
          </p:nvPr>
        </p:nvSpPr>
        <p:spPr>
          <a:xfrm>
            <a:off x="0" y="10157400"/>
            <a:ext cx="3280680" cy="534240"/>
          </a:xfrm>
          <a:prstGeom prst="rect">
            <a:avLst/>
          </a:prstGeom>
        </p:spPr>
        <p:txBody>
          <a:bodyPr lIns="0" tIns="0" rIns="0" bIns="0" anchor="b">
            <a:noAutofit/>
          </a:bodyPr>
          <a:lstStyle/>
          <a:p>
            <a:r>
              <a:rPr lang="bg-BG" sz="1400" b="0" strike="noStrike" spc="-1">
                <a:latin typeface="Times New Roman"/>
              </a:rPr>
              <a:t> </a:t>
            </a:r>
          </a:p>
        </p:txBody>
      </p:sp>
      <p:sp>
        <p:nvSpPr>
          <p:cNvPr id="168" name="PlaceHolder 6"/>
          <p:cNvSpPr>
            <a:spLocks noGrp="1"/>
          </p:cNvSpPr>
          <p:nvPr>
            <p:ph type="sldNum"/>
          </p:nvPr>
        </p:nvSpPr>
        <p:spPr>
          <a:xfrm>
            <a:off x="4278960" y="10157400"/>
            <a:ext cx="3280680" cy="534240"/>
          </a:xfrm>
          <a:prstGeom prst="rect">
            <a:avLst/>
          </a:prstGeom>
        </p:spPr>
        <p:txBody>
          <a:bodyPr lIns="0" tIns="0" rIns="0" bIns="0" anchor="b">
            <a:noAutofit/>
          </a:bodyPr>
          <a:lstStyle/>
          <a:p>
            <a:pPr algn="r"/>
            <a:fld id="{450C5B24-FF00-4228-9AAB-30B56A29943A}" type="slidenum">
              <a:rPr lang="bg-BG" sz="1400" b="0" strike="noStrike" spc="-1">
                <a:latin typeface="Times New Roman"/>
              </a:rPr>
              <a:t>‹#›</a:t>
            </a:fld>
            <a:endParaRPr lang="bg-BG" sz="1400" b="0" strike="noStrike" spc="-1">
              <a:latin typeface="Times New Roman"/>
            </a:endParaRPr>
          </a:p>
        </p:txBody>
      </p:sp>
    </p:spTree>
    <p:extLst>
      <p:ext uri="{BB962C8B-B14F-4D97-AF65-F5344CB8AC3E}">
        <p14:creationId xmlns:p14="http://schemas.microsoft.com/office/powerpoint/2010/main" val="8389477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1.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16.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17.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18.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 name="PlaceHolder 1"/>
          <p:cNvSpPr>
            <a:spLocks noGrp="1"/>
          </p:cNvSpPr>
          <p:nvPr>
            <p:ph type="body"/>
          </p:nvPr>
        </p:nvSpPr>
        <p:spPr>
          <a:xfrm>
            <a:off x="380880" y="4343400"/>
            <a:ext cx="6095160" cy="4114080"/>
          </a:xfrm>
          <a:prstGeom prst="rect">
            <a:avLst/>
          </a:prstGeom>
        </p:spPr>
        <p:txBody>
          <a:bodyPr lIns="0" tIns="0" rIns="0" bIns="0">
            <a:noAutofit/>
          </a:bodyPr>
          <a:lstStyle/>
          <a:p>
            <a:endParaRPr lang="bg-BG" sz="2000" b="0" strike="noStrike" spc="-1">
              <a:latin typeface="Arial"/>
            </a:endParaRPr>
          </a:p>
        </p:txBody>
      </p:sp>
      <p:sp>
        <p:nvSpPr>
          <p:cNvPr id="251" name="CustomShape 2"/>
          <p:cNvSpPr/>
          <p:nvPr/>
        </p:nvSpPr>
        <p:spPr>
          <a:xfrm>
            <a:off x="0" y="8748000"/>
            <a:ext cx="6308280" cy="393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nSpc>
                <a:spcPct val="100000"/>
              </a:lnSpc>
            </a:pPr>
            <a:r>
              <a:rPr lang="bg-BG" sz="1000" b="0" strike="noStrike" spc="-1">
                <a:solidFill>
                  <a:srgbClr val="000000"/>
                </a:solidFill>
                <a:latin typeface="+mn-lt"/>
                <a:ea typeface="+mn-ea"/>
              </a:rPr>
              <a:t>© Software University Foundation – </a:t>
            </a:r>
            <a:r>
              <a:rPr lang="bg-BG" sz="1000" b="0" u="sng" strike="noStrike" spc="-1">
                <a:solidFill>
                  <a:srgbClr val="000000"/>
                </a:solidFill>
                <a:uFill>
                  <a:solidFill>
                    <a:srgbClr val="FFFFFF"/>
                  </a:solidFill>
                </a:uFill>
                <a:latin typeface="+mn-lt"/>
                <a:ea typeface="+mn-ea"/>
                <a:hlinkClick r:id="rId3"/>
              </a:rPr>
              <a:t>http://softuni.org</a:t>
            </a:r>
            <a:endParaRPr lang="bg-BG" sz="1000" b="0" strike="noStrike" spc="-1">
              <a:latin typeface="Arial"/>
            </a:endParaRPr>
          </a:p>
          <a:p>
            <a:pPr>
              <a:lnSpc>
                <a:spcPct val="100000"/>
              </a:lnSpc>
            </a:pPr>
            <a:r>
              <a:rPr lang="bg-BG" sz="1000" b="0" strike="noStrike" spc="-1">
                <a:solidFill>
                  <a:srgbClr val="000000"/>
                </a:solidFill>
                <a:latin typeface="+mn-lt"/>
                <a:ea typeface="+mn-ea"/>
              </a:rPr>
              <a:t>This work is licensed under the </a:t>
            </a:r>
            <a:r>
              <a:rPr lang="bg-BG" sz="1000" b="0" u="sng" strike="noStrike" spc="-1">
                <a:solidFill>
                  <a:srgbClr val="000000"/>
                </a:solidFill>
                <a:uFill>
                  <a:solidFill>
                    <a:srgbClr val="FFFFFF"/>
                  </a:solidFill>
                </a:uFill>
                <a:latin typeface="+mn-lt"/>
                <a:ea typeface="+mn-ea"/>
                <a:hlinkClick r:id="rId4"/>
              </a:rPr>
              <a:t>Creative Commons Attribution-NonCommercial-ShareAlike</a:t>
            </a:r>
            <a:r>
              <a:rPr lang="bg-BG" sz="1000" b="0" strike="noStrike" spc="-1">
                <a:solidFill>
                  <a:srgbClr val="000000"/>
                </a:solidFill>
                <a:latin typeface="+mn-lt"/>
                <a:ea typeface="+mn-ea"/>
              </a:rPr>
              <a:t> license.</a:t>
            </a:r>
            <a:endParaRPr lang="bg-BG" sz="1000" b="0" strike="noStrike" spc="-1">
              <a:latin typeface="Arial"/>
            </a:endParaRPr>
          </a:p>
        </p:txBody>
      </p:sp>
      <p:sp>
        <p:nvSpPr>
          <p:cNvPr id="252" name="CustomShape 3"/>
          <p:cNvSpPr/>
          <p:nvPr/>
        </p:nvSpPr>
        <p:spPr>
          <a:xfrm>
            <a:off x="6309000" y="8748000"/>
            <a:ext cx="546840" cy="393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gn="r">
              <a:lnSpc>
                <a:spcPct val="100000"/>
              </a:lnSpc>
            </a:pPr>
            <a:fld id="{A26ECF90-7B9B-4464-BA0B-043BECBCCA93}" type="slidenum">
              <a:rPr lang="bg-BG" sz="1000" b="0" strike="noStrike" spc="-1">
                <a:solidFill>
                  <a:srgbClr val="000000"/>
                </a:solidFill>
                <a:latin typeface="+mn-lt"/>
                <a:ea typeface="+mn-ea"/>
              </a:rPr>
              <a:t>1</a:t>
            </a:fld>
            <a:endParaRPr lang="bg-BG" sz="1000" b="0" strike="noStrike" spc="-1">
              <a:latin typeface="Arial"/>
            </a:endParaRPr>
          </a:p>
        </p:txBody>
      </p:sp>
    </p:spTree>
    <p:extLst>
      <p:ext uri="{BB962C8B-B14F-4D97-AF65-F5344CB8AC3E}">
        <p14:creationId xmlns:p14="http://schemas.microsoft.com/office/powerpoint/2010/main" val="29438698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7488" y="812800"/>
            <a:ext cx="7123112" cy="4008438"/>
          </a:xfrm>
        </p:spPr>
      </p:sp>
      <p:sp>
        <p:nvSpPr>
          <p:cNvPr id="3" name="Notes Placeholder 2"/>
          <p:cNvSpPr>
            <a:spLocks noGrp="1"/>
          </p:cNvSpPr>
          <p:nvPr>
            <p:ph type="body" idx="1"/>
          </p:nvPr>
        </p:nvSpPr>
        <p:spPr/>
        <p:txBody>
          <a:bodyPr/>
          <a:lstStyle/>
          <a:p>
            <a:endParaRPr lang="es-ES" dirty="0"/>
          </a:p>
        </p:txBody>
      </p:sp>
      <p:sp>
        <p:nvSpPr>
          <p:cNvPr id="4" name="Slide Number Placeholder 3"/>
          <p:cNvSpPr>
            <a:spLocks noGrp="1"/>
          </p:cNvSpPr>
          <p:nvPr>
            <p:ph type="sldNum" idx="10"/>
          </p:nvPr>
        </p:nvSpPr>
        <p:spPr/>
        <p:txBody>
          <a:bodyPr/>
          <a:lstStyle/>
          <a:p>
            <a:pPr algn="r"/>
            <a:fld id="{450C5B24-FF00-4228-9AAB-30B56A29943A}" type="slidenum">
              <a:rPr lang="bg-BG" sz="1400" b="0" strike="noStrike" spc="-1" smtClean="0">
                <a:latin typeface="Times New Roman"/>
              </a:rPr>
              <a:t>15</a:t>
            </a:fld>
            <a:endParaRPr lang="bg-BG" sz="1400" b="0" strike="noStrike" spc="-1">
              <a:latin typeface="Times New Roman"/>
            </a:endParaRPr>
          </a:p>
        </p:txBody>
      </p:sp>
    </p:spTree>
    <p:extLst>
      <p:ext uri="{BB962C8B-B14F-4D97-AF65-F5344CB8AC3E}">
        <p14:creationId xmlns:p14="http://schemas.microsoft.com/office/powerpoint/2010/main" val="1297525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 name="PlaceHolder 1"/>
          <p:cNvSpPr>
            <a:spLocks noGrp="1"/>
          </p:cNvSpPr>
          <p:nvPr>
            <p:ph type="body"/>
          </p:nvPr>
        </p:nvSpPr>
        <p:spPr>
          <a:xfrm>
            <a:off x="380880" y="4343400"/>
            <a:ext cx="6095160" cy="4114080"/>
          </a:xfrm>
          <a:prstGeom prst="rect">
            <a:avLst/>
          </a:prstGeom>
        </p:spPr>
        <p:txBody>
          <a:bodyPr lIns="0" tIns="0" rIns="0" bIns="0">
            <a:noAutofit/>
          </a:bodyPr>
          <a:lstStyle/>
          <a:p>
            <a:endParaRPr lang="bg-BG" sz="2000" b="0" strike="noStrike" spc="-1">
              <a:latin typeface="Arial"/>
            </a:endParaRPr>
          </a:p>
        </p:txBody>
      </p:sp>
      <p:sp>
        <p:nvSpPr>
          <p:cNvPr id="254" name="CustomShape 2"/>
          <p:cNvSpPr/>
          <p:nvPr/>
        </p:nvSpPr>
        <p:spPr>
          <a:xfrm>
            <a:off x="0" y="8748000"/>
            <a:ext cx="6308280" cy="393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nSpc>
                <a:spcPct val="100000"/>
              </a:lnSpc>
            </a:pPr>
            <a:r>
              <a:rPr lang="bg-BG" sz="1000" b="0" strike="noStrike" spc="-1">
                <a:solidFill>
                  <a:srgbClr val="000000"/>
                </a:solidFill>
                <a:latin typeface="+mn-lt"/>
                <a:ea typeface="+mn-ea"/>
              </a:rPr>
              <a:t>© Software University Foundation – </a:t>
            </a:r>
            <a:r>
              <a:rPr lang="bg-BG" sz="1000" b="0" u="sng" strike="noStrike" spc="-1">
                <a:solidFill>
                  <a:srgbClr val="000000"/>
                </a:solidFill>
                <a:uFill>
                  <a:solidFill>
                    <a:srgbClr val="FFFFFF"/>
                  </a:solidFill>
                </a:uFill>
                <a:latin typeface="+mn-lt"/>
                <a:ea typeface="+mn-ea"/>
                <a:hlinkClick r:id="rId3"/>
              </a:rPr>
              <a:t>http://softuni.org</a:t>
            </a:r>
            <a:endParaRPr lang="bg-BG" sz="1000" b="0" strike="noStrike" spc="-1">
              <a:latin typeface="Arial"/>
            </a:endParaRPr>
          </a:p>
          <a:p>
            <a:pPr>
              <a:lnSpc>
                <a:spcPct val="100000"/>
              </a:lnSpc>
            </a:pPr>
            <a:r>
              <a:rPr lang="bg-BG" sz="1000" b="0" strike="noStrike" spc="-1">
                <a:solidFill>
                  <a:srgbClr val="000000"/>
                </a:solidFill>
                <a:latin typeface="+mn-lt"/>
                <a:ea typeface="+mn-ea"/>
              </a:rPr>
              <a:t>This work is licensed under the </a:t>
            </a:r>
            <a:r>
              <a:rPr lang="bg-BG" sz="1000" b="0" u="sng" strike="noStrike" spc="-1">
                <a:solidFill>
                  <a:srgbClr val="000000"/>
                </a:solidFill>
                <a:uFill>
                  <a:solidFill>
                    <a:srgbClr val="FFFFFF"/>
                  </a:solidFill>
                </a:uFill>
                <a:latin typeface="+mn-lt"/>
                <a:ea typeface="+mn-ea"/>
                <a:hlinkClick r:id="rId4"/>
              </a:rPr>
              <a:t>Creative Commons Attribution-NonCommercial-ShareAlike</a:t>
            </a:r>
            <a:r>
              <a:rPr lang="bg-BG" sz="1000" b="0" strike="noStrike" spc="-1">
                <a:solidFill>
                  <a:srgbClr val="000000"/>
                </a:solidFill>
                <a:latin typeface="+mn-lt"/>
                <a:ea typeface="+mn-ea"/>
              </a:rPr>
              <a:t> license.</a:t>
            </a:r>
            <a:endParaRPr lang="bg-BG" sz="1000" b="0" strike="noStrike" spc="-1">
              <a:latin typeface="Arial"/>
            </a:endParaRPr>
          </a:p>
        </p:txBody>
      </p:sp>
      <p:sp>
        <p:nvSpPr>
          <p:cNvPr id="255" name="CustomShape 3"/>
          <p:cNvSpPr/>
          <p:nvPr/>
        </p:nvSpPr>
        <p:spPr>
          <a:xfrm>
            <a:off x="6309000" y="8748000"/>
            <a:ext cx="546840" cy="393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gn="r">
              <a:lnSpc>
                <a:spcPct val="100000"/>
              </a:lnSpc>
            </a:pPr>
            <a:fld id="{456A53F9-8263-428F-B725-8BD98FBDE1AC}" type="slidenum">
              <a:rPr lang="bg-BG" sz="1000" b="0" strike="noStrike" spc="-1">
                <a:solidFill>
                  <a:srgbClr val="000000"/>
                </a:solidFill>
                <a:latin typeface="+mn-lt"/>
                <a:ea typeface="+mn-ea"/>
              </a:rPr>
              <a:t>16</a:t>
            </a:fld>
            <a:endParaRPr lang="bg-BG" sz="1000" b="0" strike="noStrike" spc="-1">
              <a:latin typeface="Arial"/>
            </a:endParaRPr>
          </a:p>
        </p:txBody>
      </p:sp>
    </p:spTree>
    <p:extLst>
      <p:ext uri="{BB962C8B-B14F-4D97-AF65-F5344CB8AC3E}">
        <p14:creationId xmlns:p14="http://schemas.microsoft.com/office/powerpoint/2010/main" val="34728048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 name="PlaceHolder 1"/>
          <p:cNvSpPr>
            <a:spLocks noGrp="1"/>
          </p:cNvSpPr>
          <p:nvPr>
            <p:ph type="body"/>
          </p:nvPr>
        </p:nvSpPr>
        <p:spPr>
          <a:xfrm>
            <a:off x="380880" y="4343400"/>
            <a:ext cx="6095160" cy="4114080"/>
          </a:xfrm>
          <a:prstGeom prst="rect">
            <a:avLst/>
          </a:prstGeom>
        </p:spPr>
        <p:txBody>
          <a:bodyPr lIns="0" tIns="0" rIns="0" bIns="0">
            <a:noAutofit/>
          </a:bodyPr>
          <a:lstStyle/>
          <a:p>
            <a:endParaRPr lang="bg-BG" sz="2000" b="0" strike="noStrike" spc="-1">
              <a:latin typeface="Arial"/>
            </a:endParaRPr>
          </a:p>
        </p:txBody>
      </p:sp>
      <p:sp>
        <p:nvSpPr>
          <p:cNvPr id="257" name="CustomShape 2"/>
          <p:cNvSpPr/>
          <p:nvPr/>
        </p:nvSpPr>
        <p:spPr>
          <a:xfrm>
            <a:off x="0" y="8748000"/>
            <a:ext cx="6308280" cy="393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nSpc>
                <a:spcPct val="100000"/>
              </a:lnSpc>
            </a:pPr>
            <a:r>
              <a:rPr lang="bg-BG" sz="1000" b="0" strike="noStrike" spc="-1">
                <a:solidFill>
                  <a:srgbClr val="000000"/>
                </a:solidFill>
                <a:latin typeface="+mn-lt"/>
                <a:ea typeface="+mn-ea"/>
              </a:rPr>
              <a:t>© Software University Foundation – </a:t>
            </a:r>
            <a:r>
              <a:rPr lang="bg-BG" sz="1000" b="0" u="sng" strike="noStrike" spc="-1">
                <a:solidFill>
                  <a:srgbClr val="000000"/>
                </a:solidFill>
                <a:uFill>
                  <a:solidFill>
                    <a:srgbClr val="FFFFFF"/>
                  </a:solidFill>
                </a:uFill>
                <a:latin typeface="+mn-lt"/>
                <a:ea typeface="+mn-ea"/>
                <a:hlinkClick r:id="rId3"/>
              </a:rPr>
              <a:t>http://softuni.org</a:t>
            </a:r>
            <a:endParaRPr lang="bg-BG" sz="1000" b="0" strike="noStrike" spc="-1">
              <a:latin typeface="Arial"/>
            </a:endParaRPr>
          </a:p>
          <a:p>
            <a:pPr>
              <a:lnSpc>
                <a:spcPct val="100000"/>
              </a:lnSpc>
            </a:pPr>
            <a:r>
              <a:rPr lang="bg-BG" sz="1000" b="0" strike="noStrike" spc="-1">
                <a:solidFill>
                  <a:srgbClr val="000000"/>
                </a:solidFill>
                <a:latin typeface="+mn-lt"/>
                <a:ea typeface="+mn-ea"/>
              </a:rPr>
              <a:t>This work is licensed under the </a:t>
            </a:r>
            <a:r>
              <a:rPr lang="bg-BG" sz="1000" b="0" u="sng" strike="noStrike" spc="-1">
                <a:solidFill>
                  <a:srgbClr val="000000"/>
                </a:solidFill>
                <a:uFill>
                  <a:solidFill>
                    <a:srgbClr val="FFFFFF"/>
                  </a:solidFill>
                </a:uFill>
                <a:latin typeface="+mn-lt"/>
                <a:ea typeface="+mn-ea"/>
                <a:hlinkClick r:id="rId4"/>
              </a:rPr>
              <a:t>Creative Commons Attribution-NonCommercial-ShareAlike</a:t>
            </a:r>
            <a:r>
              <a:rPr lang="bg-BG" sz="1000" b="0" strike="noStrike" spc="-1">
                <a:solidFill>
                  <a:srgbClr val="000000"/>
                </a:solidFill>
                <a:latin typeface="+mn-lt"/>
                <a:ea typeface="+mn-ea"/>
              </a:rPr>
              <a:t> license.</a:t>
            </a:r>
            <a:endParaRPr lang="bg-BG" sz="1000" b="0" strike="noStrike" spc="-1">
              <a:latin typeface="Arial"/>
            </a:endParaRPr>
          </a:p>
        </p:txBody>
      </p:sp>
      <p:sp>
        <p:nvSpPr>
          <p:cNvPr id="258" name="CustomShape 3"/>
          <p:cNvSpPr/>
          <p:nvPr/>
        </p:nvSpPr>
        <p:spPr>
          <a:xfrm>
            <a:off x="6309000" y="8748000"/>
            <a:ext cx="546840" cy="393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gn="r">
              <a:lnSpc>
                <a:spcPct val="100000"/>
              </a:lnSpc>
            </a:pPr>
            <a:fld id="{14614691-EA37-4325-98C7-C5D03A524727}" type="slidenum">
              <a:rPr lang="bg-BG" sz="1000" b="0" strike="noStrike" spc="-1">
                <a:solidFill>
                  <a:srgbClr val="000000"/>
                </a:solidFill>
                <a:latin typeface="+mn-lt"/>
                <a:ea typeface="+mn-ea"/>
              </a:rPr>
              <a:t>17</a:t>
            </a:fld>
            <a:endParaRPr lang="bg-BG" sz="1000" b="0" strike="noStrike" spc="-1">
              <a:latin typeface="Arial"/>
            </a:endParaRPr>
          </a:p>
        </p:txBody>
      </p:sp>
    </p:spTree>
    <p:extLst>
      <p:ext uri="{BB962C8B-B14F-4D97-AF65-F5344CB8AC3E}">
        <p14:creationId xmlns:p14="http://schemas.microsoft.com/office/powerpoint/2010/main" val="23565281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 name="PlaceHolder 1"/>
          <p:cNvSpPr>
            <a:spLocks noGrp="1"/>
          </p:cNvSpPr>
          <p:nvPr>
            <p:ph type="body"/>
          </p:nvPr>
        </p:nvSpPr>
        <p:spPr>
          <a:xfrm>
            <a:off x="380880" y="4343400"/>
            <a:ext cx="6095160" cy="4114080"/>
          </a:xfrm>
          <a:prstGeom prst="rect">
            <a:avLst/>
          </a:prstGeom>
        </p:spPr>
        <p:txBody>
          <a:bodyPr lIns="0" tIns="0" rIns="0" bIns="0">
            <a:noAutofit/>
          </a:bodyPr>
          <a:lstStyle/>
          <a:p>
            <a:endParaRPr lang="bg-BG" sz="2000" b="0" strike="noStrike" spc="-1">
              <a:latin typeface="Arial"/>
            </a:endParaRPr>
          </a:p>
        </p:txBody>
      </p:sp>
      <p:sp>
        <p:nvSpPr>
          <p:cNvPr id="260" name="CustomShape 2"/>
          <p:cNvSpPr/>
          <p:nvPr/>
        </p:nvSpPr>
        <p:spPr>
          <a:xfrm>
            <a:off x="0" y="8748000"/>
            <a:ext cx="6308280" cy="393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nSpc>
                <a:spcPct val="100000"/>
              </a:lnSpc>
            </a:pPr>
            <a:r>
              <a:rPr lang="bg-BG" sz="1000" b="0" strike="noStrike" spc="-1">
                <a:solidFill>
                  <a:srgbClr val="000000"/>
                </a:solidFill>
                <a:latin typeface="+mn-lt"/>
                <a:ea typeface="+mn-ea"/>
              </a:rPr>
              <a:t>© Software University Foundation – </a:t>
            </a:r>
            <a:r>
              <a:rPr lang="bg-BG" sz="1000" b="0" u="sng" strike="noStrike" spc="-1">
                <a:solidFill>
                  <a:srgbClr val="000000"/>
                </a:solidFill>
                <a:uFill>
                  <a:solidFill>
                    <a:srgbClr val="FFFFFF"/>
                  </a:solidFill>
                </a:uFill>
                <a:latin typeface="+mn-lt"/>
                <a:ea typeface="+mn-ea"/>
                <a:hlinkClick r:id="rId3"/>
              </a:rPr>
              <a:t>http://softuni.org</a:t>
            </a:r>
            <a:endParaRPr lang="bg-BG" sz="1000" b="0" strike="noStrike" spc="-1">
              <a:latin typeface="Arial"/>
            </a:endParaRPr>
          </a:p>
          <a:p>
            <a:pPr>
              <a:lnSpc>
                <a:spcPct val="100000"/>
              </a:lnSpc>
            </a:pPr>
            <a:r>
              <a:rPr lang="bg-BG" sz="1000" b="0" strike="noStrike" spc="-1">
                <a:solidFill>
                  <a:srgbClr val="000000"/>
                </a:solidFill>
                <a:latin typeface="+mn-lt"/>
                <a:ea typeface="+mn-ea"/>
              </a:rPr>
              <a:t>This work is licensed under the </a:t>
            </a:r>
            <a:r>
              <a:rPr lang="bg-BG" sz="1000" b="0" u="sng" strike="noStrike" spc="-1">
                <a:solidFill>
                  <a:srgbClr val="000000"/>
                </a:solidFill>
                <a:uFill>
                  <a:solidFill>
                    <a:srgbClr val="FFFFFF"/>
                  </a:solidFill>
                </a:uFill>
                <a:latin typeface="+mn-lt"/>
                <a:ea typeface="+mn-ea"/>
                <a:hlinkClick r:id="rId4"/>
              </a:rPr>
              <a:t>Creative Commons Attribution-NonCommercial-ShareAlike</a:t>
            </a:r>
            <a:r>
              <a:rPr lang="bg-BG" sz="1000" b="0" strike="noStrike" spc="-1">
                <a:solidFill>
                  <a:srgbClr val="000000"/>
                </a:solidFill>
                <a:latin typeface="+mn-lt"/>
                <a:ea typeface="+mn-ea"/>
              </a:rPr>
              <a:t> license.</a:t>
            </a:r>
            <a:endParaRPr lang="bg-BG" sz="1000" b="0" strike="noStrike" spc="-1">
              <a:latin typeface="Arial"/>
            </a:endParaRPr>
          </a:p>
        </p:txBody>
      </p:sp>
      <p:sp>
        <p:nvSpPr>
          <p:cNvPr id="261" name="CustomShape 3"/>
          <p:cNvSpPr/>
          <p:nvPr/>
        </p:nvSpPr>
        <p:spPr>
          <a:xfrm>
            <a:off x="6309000" y="8748000"/>
            <a:ext cx="546840" cy="393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gn="r">
              <a:lnSpc>
                <a:spcPct val="100000"/>
              </a:lnSpc>
            </a:pPr>
            <a:fld id="{7D88C828-0558-4472-804F-D8FA4B52663B}" type="slidenum">
              <a:rPr lang="bg-BG" sz="1000" b="0" strike="noStrike" spc="-1">
                <a:solidFill>
                  <a:srgbClr val="000000"/>
                </a:solidFill>
                <a:latin typeface="+mn-lt"/>
                <a:ea typeface="+mn-ea"/>
              </a:rPr>
              <a:t>18</a:t>
            </a:fld>
            <a:endParaRPr lang="bg-BG" sz="1000" b="0" strike="noStrike" spc="-1">
              <a:latin typeface="Arial"/>
            </a:endParaRPr>
          </a:p>
        </p:txBody>
      </p:sp>
    </p:spTree>
    <p:extLst>
      <p:ext uri="{BB962C8B-B14F-4D97-AF65-F5344CB8AC3E}">
        <p14:creationId xmlns:p14="http://schemas.microsoft.com/office/powerpoint/2010/main" val="39559026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609120" y="273600"/>
            <a:ext cx="10969560" cy="1144800"/>
          </a:xfrm>
          <a:prstGeom prst="rect">
            <a:avLst/>
          </a:prstGeom>
        </p:spPr>
        <p:txBody>
          <a:bodyPr lIns="0" tIns="0" rIns="0" bIns="0" anchor="ctr">
            <a:spAutoFit/>
          </a:bodyPr>
          <a:lstStyle/>
          <a:p>
            <a:pPr algn="ctr"/>
            <a:endParaRPr lang="bg-BG" sz="4400" b="0" strike="noStrike" spc="-1">
              <a:latin typeface="Arial"/>
            </a:endParaRPr>
          </a:p>
        </p:txBody>
      </p:sp>
      <p:sp>
        <p:nvSpPr>
          <p:cNvPr id="24" name="PlaceHolder 2"/>
          <p:cNvSpPr>
            <a:spLocks noGrp="1"/>
          </p:cNvSpPr>
          <p:nvPr>
            <p:ph type="body"/>
          </p:nvPr>
        </p:nvSpPr>
        <p:spPr>
          <a:xfrm>
            <a:off x="609120" y="1604520"/>
            <a:ext cx="10969560" cy="1896840"/>
          </a:xfrm>
          <a:prstGeom prst="rect">
            <a:avLst/>
          </a:prstGeom>
        </p:spPr>
        <p:txBody>
          <a:bodyPr lIns="0" tIns="0" rIns="0" bIns="0">
            <a:normAutofit/>
          </a:bodyPr>
          <a:lstStyle/>
          <a:p>
            <a:endParaRPr lang="bg-BG" sz="3200" b="0" strike="noStrike" spc="-1">
              <a:latin typeface="Arial"/>
            </a:endParaRPr>
          </a:p>
        </p:txBody>
      </p:sp>
      <p:sp>
        <p:nvSpPr>
          <p:cNvPr id="25" name="PlaceHolder 3"/>
          <p:cNvSpPr>
            <a:spLocks noGrp="1"/>
          </p:cNvSpPr>
          <p:nvPr>
            <p:ph type="body"/>
          </p:nvPr>
        </p:nvSpPr>
        <p:spPr>
          <a:xfrm>
            <a:off x="609120" y="3682080"/>
            <a:ext cx="10969560" cy="1896840"/>
          </a:xfrm>
          <a:prstGeom prst="rect">
            <a:avLst/>
          </a:prstGeom>
        </p:spPr>
        <p:txBody>
          <a:bodyPr lIns="0" tIns="0" rIns="0" bIns="0">
            <a:normAutofit/>
          </a:bodyPr>
          <a:lstStyle/>
          <a:p>
            <a:endParaRPr lang="bg-BG" sz="3200" b="0" strike="noStrike" spc="-1">
              <a:latin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609120" y="273600"/>
            <a:ext cx="10969560" cy="1144800"/>
          </a:xfrm>
          <a:prstGeom prst="rect">
            <a:avLst/>
          </a:prstGeom>
        </p:spPr>
        <p:txBody>
          <a:bodyPr lIns="0" tIns="0" rIns="0" bIns="0" anchor="ctr">
            <a:spAutoFit/>
          </a:bodyPr>
          <a:lstStyle/>
          <a:p>
            <a:pPr algn="ctr"/>
            <a:endParaRPr lang="bg-BG" sz="4400" b="0" strike="noStrike" spc="-1">
              <a:latin typeface="Arial"/>
            </a:endParaRPr>
          </a:p>
        </p:txBody>
      </p:sp>
      <p:sp>
        <p:nvSpPr>
          <p:cNvPr id="27" name="PlaceHolder 2"/>
          <p:cNvSpPr>
            <a:spLocks noGrp="1"/>
          </p:cNvSpPr>
          <p:nvPr>
            <p:ph type="body"/>
          </p:nvPr>
        </p:nvSpPr>
        <p:spPr>
          <a:xfrm>
            <a:off x="609120" y="1604520"/>
            <a:ext cx="5352840" cy="1896840"/>
          </a:xfrm>
          <a:prstGeom prst="rect">
            <a:avLst/>
          </a:prstGeom>
        </p:spPr>
        <p:txBody>
          <a:bodyPr lIns="0" tIns="0" rIns="0" bIns="0">
            <a:normAutofit/>
          </a:bodyPr>
          <a:lstStyle/>
          <a:p>
            <a:endParaRPr lang="bg-BG" sz="3200" b="0" strike="noStrike" spc="-1">
              <a:latin typeface="Arial"/>
            </a:endParaRPr>
          </a:p>
        </p:txBody>
      </p:sp>
      <p:sp>
        <p:nvSpPr>
          <p:cNvPr id="28" name="PlaceHolder 3"/>
          <p:cNvSpPr>
            <a:spLocks noGrp="1"/>
          </p:cNvSpPr>
          <p:nvPr>
            <p:ph type="body"/>
          </p:nvPr>
        </p:nvSpPr>
        <p:spPr>
          <a:xfrm>
            <a:off x="6230160" y="1604520"/>
            <a:ext cx="5352840" cy="1896840"/>
          </a:xfrm>
          <a:prstGeom prst="rect">
            <a:avLst/>
          </a:prstGeom>
        </p:spPr>
        <p:txBody>
          <a:bodyPr lIns="0" tIns="0" rIns="0" bIns="0">
            <a:normAutofit/>
          </a:bodyPr>
          <a:lstStyle/>
          <a:p>
            <a:endParaRPr lang="bg-BG" sz="3200" b="0" strike="noStrike" spc="-1">
              <a:latin typeface="Arial"/>
            </a:endParaRPr>
          </a:p>
        </p:txBody>
      </p:sp>
      <p:sp>
        <p:nvSpPr>
          <p:cNvPr id="29" name="PlaceHolder 4"/>
          <p:cNvSpPr>
            <a:spLocks noGrp="1"/>
          </p:cNvSpPr>
          <p:nvPr>
            <p:ph type="body"/>
          </p:nvPr>
        </p:nvSpPr>
        <p:spPr>
          <a:xfrm>
            <a:off x="609120" y="3682080"/>
            <a:ext cx="5352840" cy="1896840"/>
          </a:xfrm>
          <a:prstGeom prst="rect">
            <a:avLst/>
          </a:prstGeom>
        </p:spPr>
        <p:txBody>
          <a:bodyPr lIns="0" tIns="0" rIns="0" bIns="0">
            <a:normAutofit/>
          </a:bodyPr>
          <a:lstStyle/>
          <a:p>
            <a:endParaRPr lang="bg-BG" sz="3200" b="0" strike="noStrike" spc="-1">
              <a:latin typeface="Arial"/>
            </a:endParaRPr>
          </a:p>
        </p:txBody>
      </p:sp>
      <p:sp>
        <p:nvSpPr>
          <p:cNvPr id="30" name="PlaceHolder 5"/>
          <p:cNvSpPr>
            <a:spLocks noGrp="1"/>
          </p:cNvSpPr>
          <p:nvPr>
            <p:ph type="body"/>
          </p:nvPr>
        </p:nvSpPr>
        <p:spPr>
          <a:xfrm>
            <a:off x="6230160" y="3682080"/>
            <a:ext cx="5352840" cy="1896840"/>
          </a:xfrm>
          <a:prstGeom prst="rect">
            <a:avLst/>
          </a:prstGeom>
        </p:spPr>
        <p:txBody>
          <a:bodyPr lIns="0" tIns="0" rIns="0" bIns="0">
            <a:normAutofit/>
          </a:bodyPr>
          <a:lstStyle/>
          <a:p>
            <a:endParaRPr lang="bg-BG" sz="3200" b="0" strike="noStrike" spc="-1">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609120" y="273600"/>
            <a:ext cx="10969560" cy="1144800"/>
          </a:xfrm>
          <a:prstGeom prst="rect">
            <a:avLst/>
          </a:prstGeom>
        </p:spPr>
        <p:txBody>
          <a:bodyPr lIns="0" tIns="0" rIns="0" bIns="0" anchor="ctr">
            <a:spAutoFit/>
          </a:bodyPr>
          <a:lstStyle/>
          <a:p>
            <a:pPr algn="ctr"/>
            <a:endParaRPr lang="bg-BG" sz="4400" b="0" strike="noStrike" spc="-1">
              <a:latin typeface="Arial"/>
            </a:endParaRPr>
          </a:p>
        </p:txBody>
      </p:sp>
      <p:sp>
        <p:nvSpPr>
          <p:cNvPr id="32" name="PlaceHolder 2"/>
          <p:cNvSpPr>
            <a:spLocks noGrp="1"/>
          </p:cNvSpPr>
          <p:nvPr>
            <p:ph type="body"/>
          </p:nvPr>
        </p:nvSpPr>
        <p:spPr>
          <a:xfrm>
            <a:off x="609120" y="1604520"/>
            <a:ext cx="3531960" cy="1896840"/>
          </a:xfrm>
          <a:prstGeom prst="rect">
            <a:avLst/>
          </a:prstGeom>
        </p:spPr>
        <p:txBody>
          <a:bodyPr lIns="0" tIns="0" rIns="0" bIns="0">
            <a:normAutofit/>
          </a:bodyPr>
          <a:lstStyle/>
          <a:p>
            <a:endParaRPr lang="bg-BG" sz="3200" b="0" strike="noStrike" spc="-1">
              <a:latin typeface="Arial"/>
            </a:endParaRPr>
          </a:p>
        </p:txBody>
      </p:sp>
      <p:sp>
        <p:nvSpPr>
          <p:cNvPr id="33" name="PlaceHolder 3"/>
          <p:cNvSpPr>
            <a:spLocks noGrp="1"/>
          </p:cNvSpPr>
          <p:nvPr>
            <p:ph type="body"/>
          </p:nvPr>
        </p:nvSpPr>
        <p:spPr>
          <a:xfrm>
            <a:off x="4318200" y="1604520"/>
            <a:ext cx="3531960" cy="1896840"/>
          </a:xfrm>
          <a:prstGeom prst="rect">
            <a:avLst/>
          </a:prstGeom>
        </p:spPr>
        <p:txBody>
          <a:bodyPr lIns="0" tIns="0" rIns="0" bIns="0">
            <a:normAutofit/>
          </a:bodyPr>
          <a:lstStyle/>
          <a:p>
            <a:endParaRPr lang="bg-BG" sz="3200" b="0" strike="noStrike" spc="-1">
              <a:latin typeface="Arial"/>
            </a:endParaRPr>
          </a:p>
        </p:txBody>
      </p:sp>
      <p:sp>
        <p:nvSpPr>
          <p:cNvPr id="34" name="PlaceHolder 4"/>
          <p:cNvSpPr>
            <a:spLocks noGrp="1"/>
          </p:cNvSpPr>
          <p:nvPr>
            <p:ph type="body"/>
          </p:nvPr>
        </p:nvSpPr>
        <p:spPr>
          <a:xfrm>
            <a:off x="8026920" y="1604520"/>
            <a:ext cx="3531960" cy="1896840"/>
          </a:xfrm>
          <a:prstGeom prst="rect">
            <a:avLst/>
          </a:prstGeom>
        </p:spPr>
        <p:txBody>
          <a:bodyPr lIns="0" tIns="0" rIns="0" bIns="0">
            <a:normAutofit/>
          </a:bodyPr>
          <a:lstStyle/>
          <a:p>
            <a:endParaRPr lang="bg-BG" sz="3200" b="0" strike="noStrike" spc="-1">
              <a:latin typeface="Arial"/>
            </a:endParaRPr>
          </a:p>
        </p:txBody>
      </p:sp>
      <p:sp>
        <p:nvSpPr>
          <p:cNvPr id="35" name="PlaceHolder 5"/>
          <p:cNvSpPr>
            <a:spLocks noGrp="1"/>
          </p:cNvSpPr>
          <p:nvPr>
            <p:ph type="body"/>
          </p:nvPr>
        </p:nvSpPr>
        <p:spPr>
          <a:xfrm>
            <a:off x="609120" y="3682080"/>
            <a:ext cx="3531960" cy="1896840"/>
          </a:xfrm>
          <a:prstGeom prst="rect">
            <a:avLst/>
          </a:prstGeom>
        </p:spPr>
        <p:txBody>
          <a:bodyPr lIns="0" tIns="0" rIns="0" bIns="0">
            <a:normAutofit/>
          </a:bodyPr>
          <a:lstStyle/>
          <a:p>
            <a:endParaRPr lang="bg-BG" sz="3200" b="0" strike="noStrike" spc="-1">
              <a:latin typeface="Arial"/>
            </a:endParaRPr>
          </a:p>
        </p:txBody>
      </p:sp>
      <p:sp>
        <p:nvSpPr>
          <p:cNvPr id="36" name="PlaceHolder 6"/>
          <p:cNvSpPr>
            <a:spLocks noGrp="1"/>
          </p:cNvSpPr>
          <p:nvPr>
            <p:ph type="body"/>
          </p:nvPr>
        </p:nvSpPr>
        <p:spPr>
          <a:xfrm>
            <a:off x="4318200" y="3682080"/>
            <a:ext cx="3531960" cy="1896840"/>
          </a:xfrm>
          <a:prstGeom prst="rect">
            <a:avLst/>
          </a:prstGeom>
        </p:spPr>
        <p:txBody>
          <a:bodyPr lIns="0" tIns="0" rIns="0" bIns="0">
            <a:normAutofit/>
          </a:bodyPr>
          <a:lstStyle/>
          <a:p>
            <a:endParaRPr lang="bg-BG" sz="3200" b="0" strike="noStrike" spc="-1">
              <a:latin typeface="Arial"/>
            </a:endParaRPr>
          </a:p>
        </p:txBody>
      </p:sp>
      <p:sp>
        <p:nvSpPr>
          <p:cNvPr id="37" name="PlaceHolder 7"/>
          <p:cNvSpPr>
            <a:spLocks noGrp="1"/>
          </p:cNvSpPr>
          <p:nvPr>
            <p:ph type="body"/>
          </p:nvPr>
        </p:nvSpPr>
        <p:spPr>
          <a:xfrm>
            <a:off x="8026920" y="3682080"/>
            <a:ext cx="3531960" cy="1896840"/>
          </a:xfrm>
          <a:prstGeom prst="rect">
            <a:avLst/>
          </a:prstGeom>
        </p:spPr>
        <p:txBody>
          <a:bodyPr lIns="0" tIns="0" rIns="0" bIns="0">
            <a:normAutofit/>
          </a:bodyPr>
          <a:lstStyle/>
          <a:p>
            <a:endParaRPr lang="bg-BG" sz="3200" b="0" strike="noStrike" spc="-1">
              <a:latin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0" name="PlaceHolder 1"/>
          <p:cNvSpPr>
            <a:spLocks noGrp="1"/>
          </p:cNvSpPr>
          <p:nvPr>
            <p:ph type="title"/>
          </p:nvPr>
        </p:nvSpPr>
        <p:spPr>
          <a:xfrm>
            <a:off x="609120" y="273600"/>
            <a:ext cx="10969560" cy="1144800"/>
          </a:xfrm>
          <a:prstGeom prst="rect">
            <a:avLst/>
          </a:prstGeom>
        </p:spPr>
        <p:txBody>
          <a:bodyPr lIns="0" tIns="0" rIns="0" bIns="0" anchor="ctr">
            <a:spAutoFit/>
          </a:bodyPr>
          <a:lstStyle/>
          <a:p>
            <a:pPr algn="ctr"/>
            <a:endParaRPr lang="bg-BG" sz="4400" b="0" strike="noStrike" spc="-1">
              <a:latin typeface="Arial"/>
            </a:endParaRPr>
          </a:p>
        </p:txBody>
      </p:sp>
      <p:sp>
        <p:nvSpPr>
          <p:cNvPr id="41" name="PlaceHolder 2"/>
          <p:cNvSpPr>
            <a:spLocks noGrp="1"/>
          </p:cNvSpPr>
          <p:nvPr>
            <p:ph type="subTitle"/>
          </p:nvPr>
        </p:nvSpPr>
        <p:spPr>
          <a:xfrm>
            <a:off x="609120" y="1604520"/>
            <a:ext cx="10969560" cy="3977280"/>
          </a:xfrm>
          <a:prstGeom prst="rect">
            <a:avLst/>
          </a:prstGeom>
        </p:spPr>
        <p:txBody>
          <a:bodyPr lIns="0" tIns="0" rIns="0" bIns="0" anchor="ctr">
            <a:spAutoFit/>
          </a:bodyPr>
          <a:lstStyle/>
          <a:p>
            <a:pPr algn="ctr"/>
            <a:endParaRPr lang="bg-BG" sz="3200" b="0" strike="noStrike" spc="-1">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2" name="PlaceHolder 1"/>
          <p:cNvSpPr>
            <a:spLocks noGrp="1"/>
          </p:cNvSpPr>
          <p:nvPr>
            <p:ph type="title"/>
          </p:nvPr>
        </p:nvSpPr>
        <p:spPr>
          <a:xfrm>
            <a:off x="609120" y="273600"/>
            <a:ext cx="10969560" cy="1144800"/>
          </a:xfrm>
          <a:prstGeom prst="rect">
            <a:avLst/>
          </a:prstGeom>
        </p:spPr>
        <p:txBody>
          <a:bodyPr lIns="0" tIns="0" rIns="0" bIns="0" anchor="ctr">
            <a:spAutoFit/>
          </a:bodyPr>
          <a:lstStyle/>
          <a:p>
            <a:pPr algn="ctr"/>
            <a:endParaRPr lang="bg-BG" sz="4400" b="0" strike="noStrike" spc="-1">
              <a:latin typeface="Arial"/>
            </a:endParaRPr>
          </a:p>
        </p:txBody>
      </p:sp>
      <p:sp>
        <p:nvSpPr>
          <p:cNvPr id="43" name="PlaceHolder 2"/>
          <p:cNvSpPr>
            <a:spLocks noGrp="1"/>
          </p:cNvSpPr>
          <p:nvPr>
            <p:ph type="body"/>
          </p:nvPr>
        </p:nvSpPr>
        <p:spPr>
          <a:xfrm>
            <a:off x="609120" y="1604520"/>
            <a:ext cx="10969560" cy="3977280"/>
          </a:xfrm>
          <a:prstGeom prst="rect">
            <a:avLst/>
          </a:prstGeom>
        </p:spPr>
        <p:txBody>
          <a:bodyPr lIns="0" tIns="0" rIns="0" bIns="0">
            <a:normAutofit/>
          </a:bodyPr>
          <a:lstStyle/>
          <a:p>
            <a:endParaRPr lang="bg-BG" sz="3200" b="0" strike="noStrike" spc="-1">
              <a:latin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609120" y="273600"/>
            <a:ext cx="10969560" cy="1144800"/>
          </a:xfrm>
          <a:prstGeom prst="rect">
            <a:avLst/>
          </a:prstGeom>
        </p:spPr>
        <p:txBody>
          <a:bodyPr lIns="0" tIns="0" rIns="0" bIns="0" anchor="ctr">
            <a:spAutoFit/>
          </a:bodyPr>
          <a:lstStyle/>
          <a:p>
            <a:pPr algn="ctr"/>
            <a:endParaRPr lang="bg-BG" sz="4400" b="0" strike="noStrike" spc="-1">
              <a:latin typeface="Arial"/>
            </a:endParaRPr>
          </a:p>
        </p:txBody>
      </p:sp>
      <p:sp>
        <p:nvSpPr>
          <p:cNvPr id="45" name="PlaceHolder 2"/>
          <p:cNvSpPr>
            <a:spLocks noGrp="1"/>
          </p:cNvSpPr>
          <p:nvPr>
            <p:ph type="body"/>
          </p:nvPr>
        </p:nvSpPr>
        <p:spPr>
          <a:xfrm>
            <a:off x="609120" y="1604520"/>
            <a:ext cx="5352840" cy="3977280"/>
          </a:xfrm>
          <a:prstGeom prst="rect">
            <a:avLst/>
          </a:prstGeom>
        </p:spPr>
        <p:txBody>
          <a:bodyPr lIns="0" tIns="0" rIns="0" bIns="0">
            <a:normAutofit/>
          </a:bodyPr>
          <a:lstStyle/>
          <a:p>
            <a:endParaRPr lang="bg-BG" sz="3200" b="0" strike="noStrike" spc="-1">
              <a:latin typeface="Arial"/>
            </a:endParaRPr>
          </a:p>
        </p:txBody>
      </p:sp>
      <p:sp>
        <p:nvSpPr>
          <p:cNvPr id="46" name="PlaceHolder 3"/>
          <p:cNvSpPr>
            <a:spLocks noGrp="1"/>
          </p:cNvSpPr>
          <p:nvPr>
            <p:ph type="body"/>
          </p:nvPr>
        </p:nvSpPr>
        <p:spPr>
          <a:xfrm>
            <a:off x="6230160" y="1604520"/>
            <a:ext cx="5352840" cy="3977280"/>
          </a:xfrm>
          <a:prstGeom prst="rect">
            <a:avLst/>
          </a:prstGeom>
        </p:spPr>
        <p:txBody>
          <a:bodyPr lIns="0" tIns="0" rIns="0" bIns="0">
            <a:normAutofit/>
          </a:bodyPr>
          <a:lstStyle/>
          <a:p>
            <a:endParaRPr lang="bg-BG" sz="3200" b="0" strike="noStrike" spc="-1">
              <a:latin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47" name="PlaceHolder 1"/>
          <p:cNvSpPr>
            <a:spLocks noGrp="1"/>
          </p:cNvSpPr>
          <p:nvPr>
            <p:ph type="title"/>
          </p:nvPr>
        </p:nvSpPr>
        <p:spPr>
          <a:xfrm>
            <a:off x="609120" y="273600"/>
            <a:ext cx="10969560" cy="1144800"/>
          </a:xfrm>
          <a:prstGeom prst="rect">
            <a:avLst/>
          </a:prstGeom>
        </p:spPr>
        <p:txBody>
          <a:bodyPr lIns="0" tIns="0" rIns="0" bIns="0" anchor="ctr">
            <a:spAutoFit/>
          </a:bodyPr>
          <a:lstStyle/>
          <a:p>
            <a:pPr algn="ctr"/>
            <a:endParaRPr lang="bg-BG" sz="4400" b="0" strike="noStrike" spc="-1">
              <a:latin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48" name="PlaceHolder 1"/>
          <p:cNvSpPr>
            <a:spLocks noGrp="1"/>
          </p:cNvSpPr>
          <p:nvPr>
            <p:ph type="subTitle"/>
          </p:nvPr>
        </p:nvSpPr>
        <p:spPr>
          <a:xfrm>
            <a:off x="609120" y="273600"/>
            <a:ext cx="10969560" cy="5307840"/>
          </a:xfrm>
          <a:prstGeom prst="rect">
            <a:avLst/>
          </a:prstGeom>
        </p:spPr>
        <p:txBody>
          <a:bodyPr lIns="0" tIns="0" rIns="0" bIns="0" anchor="ctr">
            <a:spAutoFit/>
          </a:bodyPr>
          <a:lstStyle/>
          <a:p>
            <a:pPr algn="ctr"/>
            <a:endParaRPr lang="bg-BG" sz="3200" b="0" strike="noStrike" spc="-1">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49" name="PlaceHolder 1"/>
          <p:cNvSpPr>
            <a:spLocks noGrp="1"/>
          </p:cNvSpPr>
          <p:nvPr>
            <p:ph type="title"/>
          </p:nvPr>
        </p:nvSpPr>
        <p:spPr>
          <a:xfrm>
            <a:off x="609120" y="273600"/>
            <a:ext cx="10969560" cy="1144800"/>
          </a:xfrm>
          <a:prstGeom prst="rect">
            <a:avLst/>
          </a:prstGeom>
        </p:spPr>
        <p:txBody>
          <a:bodyPr lIns="0" tIns="0" rIns="0" bIns="0" anchor="ctr">
            <a:spAutoFit/>
          </a:bodyPr>
          <a:lstStyle/>
          <a:p>
            <a:pPr algn="ctr"/>
            <a:endParaRPr lang="bg-BG" sz="4400" b="0" strike="noStrike" spc="-1">
              <a:latin typeface="Arial"/>
            </a:endParaRPr>
          </a:p>
        </p:txBody>
      </p:sp>
      <p:sp>
        <p:nvSpPr>
          <p:cNvPr id="50" name="PlaceHolder 2"/>
          <p:cNvSpPr>
            <a:spLocks noGrp="1"/>
          </p:cNvSpPr>
          <p:nvPr>
            <p:ph type="body"/>
          </p:nvPr>
        </p:nvSpPr>
        <p:spPr>
          <a:xfrm>
            <a:off x="609120" y="1604520"/>
            <a:ext cx="5352840" cy="1896840"/>
          </a:xfrm>
          <a:prstGeom prst="rect">
            <a:avLst/>
          </a:prstGeom>
        </p:spPr>
        <p:txBody>
          <a:bodyPr lIns="0" tIns="0" rIns="0" bIns="0">
            <a:normAutofit/>
          </a:bodyPr>
          <a:lstStyle/>
          <a:p>
            <a:endParaRPr lang="bg-BG" sz="3200" b="0" strike="noStrike" spc="-1">
              <a:latin typeface="Arial"/>
            </a:endParaRPr>
          </a:p>
        </p:txBody>
      </p:sp>
      <p:sp>
        <p:nvSpPr>
          <p:cNvPr id="51" name="PlaceHolder 3"/>
          <p:cNvSpPr>
            <a:spLocks noGrp="1"/>
          </p:cNvSpPr>
          <p:nvPr>
            <p:ph type="body"/>
          </p:nvPr>
        </p:nvSpPr>
        <p:spPr>
          <a:xfrm>
            <a:off x="6230160" y="1604520"/>
            <a:ext cx="5352840" cy="3977280"/>
          </a:xfrm>
          <a:prstGeom prst="rect">
            <a:avLst/>
          </a:prstGeom>
        </p:spPr>
        <p:txBody>
          <a:bodyPr lIns="0" tIns="0" rIns="0" bIns="0">
            <a:normAutofit/>
          </a:bodyPr>
          <a:lstStyle/>
          <a:p>
            <a:endParaRPr lang="bg-BG" sz="3200" b="0" strike="noStrike" spc="-1">
              <a:latin typeface="Arial"/>
            </a:endParaRPr>
          </a:p>
        </p:txBody>
      </p:sp>
      <p:sp>
        <p:nvSpPr>
          <p:cNvPr id="52" name="PlaceHolder 4"/>
          <p:cNvSpPr>
            <a:spLocks noGrp="1"/>
          </p:cNvSpPr>
          <p:nvPr>
            <p:ph type="body"/>
          </p:nvPr>
        </p:nvSpPr>
        <p:spPr>
          <a:xfrm>
            <a:off x="609120" y="3682080"/>
            <a:ext cx="5352840" cy="1896840"/>
          </a:xfrm>
          <a:prstGeom prst="rect">
            <a:avLst/>
          </a:prstGeom>
        </p:spPr>
        <p:txBody>
          <a:bodyPr lIns="0" tIns="0" rIns="0" bIns="0">
            <a:normAutofit/>
          </a:bodyPr>
          <a:lstStyle/>
          <a:p>
            <a:endParaRPr lang="bg-BG" sz="3200" b="0" strike="noStrike" spc="-1">
              <a:latin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 name="PlaceHolder 1"/>
          <p:cNvSpPr>
            <a:spLocks noGrp="1"/>
          </p:cNvSpPr>
          <p:nvPr>
            <p:ph type="title"/>
          </p:nvPr>
        </p:nvSpPr>
        <p:spPr>
          <a:xfrm>
            <a:off x="609120" y="273600"/>
            <a:ext cx="10969560" cy="1144800"/>
          </a:xfrm>
          <a:prstGeom prst="rect">
            <a:avLst/>
          </a:prstGeom>
        </p:spPr>
        <p:txBody>
          <a:bodyPr lIns="0" tIns="0" rIns="0" bIns="0" anchor="ctr">
            <a:spAutoFit/>
          </a:bodyPr>
          <a:lstStyle/>
          <a:p>
            <a:pPr algn="ctr"/>
            <a:endParaRPr lang="bg-BG" sz="4400" b="0" strike="noStrike" spc="-1">
              <a:latin typeface="Arial"/>
            </a:endParaRPr>
          </a:p>
        </p:txBody>
      </p:sp>
      <p:sp>
        <p:nvSpPr>
          <p:cNvPr id="3" name="PlaceHolder 2"/>
          <p:cNvSpPr>
            <a:spLocks noGrp="1"/>
          </p:cNvSpPr>
          <p:nvPr>
            <p:ph type="subTitle"/>
          </p:nvPr>
        </p:nvSpPr>
        <p:spPr>
          <a:xfrm>
            <a:off x="609120" y="1604520"/>
            <a:ext cx="10969560" cy="3977280"/>
          </a:xfrm>
          <a:prstGeom prst="rect">
            <a:avLst/>
          </a:prstGeom>
        </p:spPr>
        <p:txBody>
          <a:bodyPr lIns="0" tIns="0" rIns="0" bIns="0" anchor="ctr">
            <a:spAutoFit/>
          </a:bodyPr>
          <a:lstStyle/>
          <a:p>
            <a:pPr algn="ctr"/>
            <a:endParaRPr lang="bg-BG" sz="3200" b="0" strike="noStrike" spc="-1">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609120" y="273600"/>
            <a:ext cx="10969560" cy="1144800"/>
          </a:xfrm>
          <a:prstGeom prst="rect">
            <a:avLst/>
          </a:prstGeom>
        </p:spPr>
        <p:txBody>
          <a:bodyPr lIns="0" tIns="0" rIns="0" bIns="0" anchor="ctr">
            <a:spAutoFit/>
          </a:bodyPr>
          <a:lstStyle/>
          <a:p>
            <a:pPr algn="ctr"/>
            <a:endParaRPr lang="bg-BG" sz="4400" b="0" strike="noStrike" spc="-1">
              <a:latin typeface="Arial"/>
            </a:endParaRPr>
          </a:p>
        </p:txBody>
      </p:sp>
      <p:sp>
        <p:nvSpPr>
          <p:cNvPr id="54" name="PlaceHolder 2"/>
          <p:cNvSpPr>
            <a:spLocks noGrp="1"/>
          </p:cNvSpPr>
          <p:nvPr>
            <p:ph type="body"/>
          </p:nvPr>
        </p:nvSpPr>
        <p:spPr>
          <a:xfrm>
            <a:off x="609120" y="1604520"/>
            <a:ext cx="5352840" cy="3977280"/>
          </a:xfrm>
          <a:prstGeom prst="rect">
            <a:avLst/>
          </a:prstGeom>
        </p:spPr>
        <p:txBody>
          <a:bodyPr lIns="0" tIns="0" rIns="0" bIns="0">
            <a:normAutofit/>
          </a:bodyPr>
          <a:lstStyle/>
          <a:p>
            <a:endParaRPr lang="bg-BG" sz="3200" b="0" strike="noStrike" spc="-1">
              <a:latin typeface="Arial"/>
            </a:endParaRPr>
          </a:p>
        </p:txBody>
      </p:sp>
      <p:sp>
        <p:nvSpPr>
          <p:cNvPr id="55" name="PlaceHolder 3"/>
          <p:cNvSpPr>
            <a:spLocks noGrp="1"/>
          </p:cNvSpPr>
          <p:nvPr>
            <p:ph type="body"/>
          </p:nvPr>
        </p:nvSpPr>
        <p:spPr>
          <a:xfrm>
            <a:off x="6230160" y="1604520"/>
            <a:ext cx="5352840" cy="1896840"/>
          </a:xfrm>
          <a:prstGeom prst="rect">
            <a:avLst/>
          </a:prstGeom>
        </p:spPr>
        <p:txBody>
          <a:bodyPr lIns="0" tIns="0" rIns="0" bIns="0">
            <a:normAutofit/>
          </a:bodyPr>
          <a:lstStyle/>
          <a:p>
            <a:endParaRPr lang="bg-BG" sz="3200" b="0" strike="noStrike" spc="-1">
              <a:latin typeface="Arial"/>
            </a:endParaRPr>
          </a:p>
        </p:txBody>
      </p:sp>
      <p:sp>
        <p:nvSpPr>
          <p:cNvPr id="56" name="PlaceHolder 4"/>
          <p:cNvSpPr>
            <a:spLocks noGrp="1"/>
          </p:cNvSpPr>
          <p:nvPr>
            <p:ph type="body"/>
          </p:nvPr>
        </p:nvSpPr>
        <p:spPr>
          <a:xfrm>
            <a:off x="6230160" y="3682080"/>
            <a:ext cx="5352840" cy="1896840"/>
          </a:xfrm>
          <a:prstGeom prst="rect">
            <a:avLst/>
          </a:prstGeom>
        </p:spPr>
        <p:txBody>
          <a:bodyPr lIns="0" tIns="0" rIns="0" bIns="0">
            <a:normAutofit/>
          </a:bodyPr>
          <a:lstStyle/>
          <a:p>
            <a:endParaRPr lang="bg-BG" sz="3200" b="0" strike="noStrike" spc="-1">
              <a:latin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609120" y="273600"/>
            <a:ext cx="10969560" cy="1144800"/>
          </a:xfrm>
          <a:prstGeom prst="rect">
            <a:avLst/>
          </a:prstGeom>
        </p:spPr>
        <p:txBody>
          <a:bodyPr lIns="0" tIns="0" rIns="0" bIns="0" anchor="ctr">
            <a:spAutoFit/>
          </a:bodyPr>
          <a:lstStyle/>
          <a:p>
            <a:pPr algn="ctr"/>
            <a:endParaRPr lang="bg-BG" sz="4400" b="0" strike="noStrike" spc="-1">
              <a:latin typeface="Arial"/>
            </a:endParaRPr>
          </a:p>
        </p:txBody>
      </p:sp>
      <p:sp>
        <p:nvSpPr>
          <p:cNvPr id="58" name="PlaceHolder 2"/>
          <p:cNvSpPr>
            <a:spLocks noGrp="1"/>
          </p:cNvSpPr>
          <p:nvPr>
            <p:ph type="body"/>
          </p:nvPr>
        </p:nvSpPr>
        <p:spPr>
          <a:xfrm>
            <a:off x="609120" y="1604520"/>
            <a:ext cx="5352840" cy="1896840"/>
          </a:xfrm>
          <a:prstGeom prst="rect">
            <a:avLst/>
          </a:prstGeom>
        </p:spPr>
        <p:txBody>
          <a:bodyPr lIns="0" tIns="0" rIns="0" bIns="0">
            <a:normAutofit/>
          </a:bodyPr>
          <a:lstStyle/>
          <a:p>
            <a:endParaRPr lang="bg-BG" sz="3200" b="0" strike="noStrike" spc="-1">
              <a:latin typeface="Arial"/>
            </a:endParaRPr>
          </a:p>
        </p:txBody>
      </p:sp>
      <p:sp>
        <p:nvSpPr>
          <p:cNvPr id="59" name="PlaceHolder 3"/>
          <p:cNvSpPr>
            <a:spLocks noGrp="1"/>
          </p:cNvSpPr>
          <p:nvPr>
            <p:ph type="body"/>
          </p:nvPr>
        </p:nvSpPr>
        <p:spPr>
          <a:xfrm>
            <a:off x="6230160" y="1604520"/>
            <a:ext cx="5352840" cy="1896840"/>
          </a:xfrm>
          <a:prstGeom prst="rect">
            <a:avLst/>
          </a:prstGeom>
        </p:spPr>
        <p:txBody>
          <a:bodyPr lIns="0" tIns="0" rIns="0" bIns="0">
            <a:normAutofit/>
          </a:bodyPr>
          <a:lstStyle/>
          <a:p>
            <a:endParaRPr lang="bg-BG" sz="3200" b="0" strike="noStrike" spc="-1">
              <a:latin typeface="Arial"/>
            </a:endParaRPr>
          </a:p>
        </p:txBody>
      </p:sp>
      <p:sp>
        <p:nvSpPr>
          <p:cNvPr id="60" name="PlaceHolder 4"/>
          <p:cNvSpPr>
            <a:spLocks noGrp="1"/>
          </p:cNvSpPr>
          <p:nvPr>
            <p:ph type="body"/>
          </p:nvPr>
        </p:nvSpPr>
        <p:spPr>
          <a:xfrm>
            <a:off x="609120" y="3682080"/>
            <a:ext cx="10969560" cy="1896840"/>
          </a:xfrm>
          <a:prstGeom prst="rect">
            <a:avLst/>
          </a:prstGeom>
        </p:spPr>
        <p:txBody>
          <a:bodyPr lIns="0" tIns="0" rIns="0" bIns="0">
            <a:normAutofit/>
          </a:bodyPr>
          <a:lstStyle/>
          <a:p>
            <a:endParaRPr lang="bg-BG" sz="3200" b="0" strike="noStrike" spc="-1">
              <a:latin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609120" y="273600"/>
            <a:ext cx="10969560" cy="1144800"/>
          </a:xfrm>
          <a:prstGeom prst="rect">
            <a:avLst/>
          </a:prstGeom>
        </p:spPr>
        <p:txBody>
          <a:bodyPr lIns="0" tIns="0" rIns="0" bIns="0" anchor="ctr">
            <a:spAutoFit/>
          </a:bodyPr>
          <a:lstStyle/>
          <a:p>
            <a:pPr algn="ctr"/>
            <a:endParaRPr lang="bg-BG" sz="4400" b="0" strike="noStrike" spc="-1">
              <a:latin typeface="Arial"/>
            </a:endParaRPr>
          </a:p>
        </p:txBody>
      </p:sp>
      <p:sp>
        <p:nvSpPr>
          <p:cNvPr id="62" name="PlaceHolder 2"/>
          <p:cNvSpPr>
            <a:spLocks noGrp="1"/>
          </p:cNvSpPr>
          <p:nvPr>
            <p:ph type="body"/>
          </p:nvPr>
        </p:nvSpPr>
        <p:spPr>
          <a:xfrm>
            <a:off x="609120" y="1604520"/>
            <a:ext cx="10969560" cy="1896840"/>
          </a:xfrm>
          <a:prstGeom prst="rect">
            <a:avLst/>
          </a:prstGeom>
        </p:spPr>
        <p:txBody>
          <a:bodyPr lIns="0" tIns="0" rIns="0" bIns="0">
            <a:normAutofit/>
          </a:bodyPr>
          <a:lstStyle/>
          <a:p>
            <a:endParaRPr lang="bg-BG" sz="3200" b="0" strike="noStrike" spc="-1">
              <a:latin typeface="Arial"/>
            </a:endParaRPr>
          </a:p>
        </p:txBody>
      </p:sp>
      <p:sp>
        <p:nvSpPr>
          <p:cNvPr id="63" name="PlaceHolder 3"/>
          <p:cNvSpPr>
            <a:spLocks noGrp="1"/>
          </p:cNvSpPr>
          <p:nvPr>
            <p:ph type="body"/>
          </p:nvPr>
        </p:nvSpPr>
        <p:spPr>
          <a:xfrm>
            <a:off x="609120" y="3682080"/>
            <a:ext cx="10969560" cy="1896840"/>
          </a:xfrm>
          <a:prstGeom prst="rect">
            <a:avLst/>
          </a:prstGeom>
        </p:spPr>
        <p:txBody>
          <a:bodyPr lIns="0" tIns="0" rIns="0" bIns="0">
            <a:normAutofit/>
          </a:bodyPr>
          <a:lstStyle/>
          <a:p>
            <a:endParaRPr lang="bg-BG" sz="3200" b="0" strike="noStrike" spc="-1">
              <a:latin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609120" y="273600"/>
            <a:ext cx="10969560" cy="1144800"/>
          </a:xfrm>
          <a:prstGeom prst="rect">
            <a:avLst/>
          </a:prstGeom>
        </p:spPr>
        <p:txBody>
          <a:bodyPr lIns="0" tIns="0" rIns="0" bIns="0" anchor="ctr">
            <a:spAutoFit/>
          </a:bodyPr>
          <a:lstStyle/>
          <a:p>
            <a:pPr algn="ctr"/>
            <a:endParaRPr lang="bg-BG" sz="4400" b="0" strike="noStrike" spc="-1">
              <a:latin typeface="Arial"/>
            </a:endParaRPr>
          </a:p>
        </p:txBody>
      </p:sp>
      <p:sp>
        <p:nvSpPr>
          <p:cNvPr id="65" name="PlaceHolder 2"/>
          <p:cNvSpPr>
            <a:spLocks noGrp="1"/>
          </p:cNvSpPr>
          <p:nvPr>
            <p:ph type="body"/>
          </p:nvPr>
        </p:nvSpPr>
        <p:spPr>
          <a:xfrm>
            <a:off x="609120" y="1604520"/>
            <a:ext cx="5352840" cy="1896840"/>
          </a:xfrm>
          <a:prstGeom prst="rect">
            <a:avLst/>
          </a:prstGeom>
        </p:spPr>
        <p:txBody>
          <a:bodyPr lIns="0" tIns="0" rIns="0" bIns="0">
            <a:normAutofit/>
          </a:bodyPr>
          <a:lstStyle/>
          <a:p>
            <a:endParaRPr lang="bg-BG" sz="3200" b="0" strike="noStrike" spc="-1">
              <a:latin typeface="Arial"/>
            </a:endParaRPr>
          </a:p>
        </p:txBody>
      </p:sp>
      <p:sp>
        <p:nvSpPr>
          <p:cNvPr id="66" name="PlaceHolder 3"/>
          <p:cNvSpPr>
            <a:spLocks noGrp="1"/>
          </p:cNvSpPr>
          <p:nvPr>
            <p:ph type="body"/>
          </p:nvPr>
        </p:nvSpPr>
        <p:spPr>
          <a:xfrm>
            <a:off x="6230160" y="1604520"/>
            <a:ext cx="5352840" cy="1896840"/>
          </a:xfrm>
          <a:prstGeom prst="rect">
            <a:avLst/>
          </a:prstGeom>
        </p:spPr>
        <p:txBody>
          <a:bodyPr lIns="0" tIns="0" rIns="0" bIns="0">
            <a:normAutofit/>
          </a:bodyPr>
          <a:lstStyle/>
          <a:p>
            <a:endParaRPr lang="bg-BG" sz="3200" b="0" strike="noStrike" spc="-1">
              <a:latin typeface="Arial"/>
            </a:endParaRPr>
          </a:p>
        </p:txBody>
      </p:sp>
      <p:sp>
        <p:nvSpPr>
          <p:cNvPr id="67" name="PlaceHolder 4"/>
          <p:cNvSpPr>
            <a:spLocks noGrp="1"/>
          </p:cNvSpPr>
          <p:nvPr>
            <p:ph type="body"/>
          </p:nvPr>
        </p:nvSpPr>
        <p:spPr>
          <a:xfrm>
            <a:off x="609120" y="3682080"/>
            <a:ext cx="5352840" cy="1896840"/>
          </a:xfrm>
          <a:prstGeom prst="rect">
            <a:avLst/>
          </a:prstGeom>
        </p:spPr>
        <p:txBody>
          <a:bodyPr lIns="0" tIns="0" rIns="0" bIns="0">
            <a:normAutofit/>
          </a:bodyPr>
          <a:lstStyle/>
          <a:p>
            <a:endParaRPr lang="bg-BG" sz="3200" b="0" strike="noStrike" spc="-1">
              <a:latin typeface="Arial"/>
            </a:endParaRPr>
          </a:p>
        </p:txBody>
      </p:sp>
      <p:sp>
        <p:nvSpPr>
          <p:cNvPr id="68" name="PlaceHolder 5"/>
          <p:cNvSpPr>
            <a:spLocks noGrp="1"/>
          </p:cNvSpPr>
          <p:nvPr>
            <p:ph type="body"/>
          </p:nvPr>
        </p:nvSpPr>
        <p:spPr>
          <a:xfrm>
            <a:off x="6230160" y="3682080"/>
            <a:ext cx="5352840" cy="1896840"/>
          </a:xfrm>
          <a:prstGeom prst="rect">
            <a:avLst/>
          </a:prstGeom>
        </p:spPr>
        <p:txBody>
          <a:bodyPr lIns="0" tIns="0" rIns="0" bIns="0">
            <a:normAutofit/>
          </a:bodyPr>
          <a:lstStyle/>
          <a:p>
            <a:endParaRPr lang="bg-BG" sz="3200" b="0" strike="noStrike" spc="-1">
              <a:latin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609120" y="273600"/>
            <a:ext cx="10969560" cy="1144800"/>
          </a:xfrm>
          <a:prstGeom prst="rect">
            <a:avLst/>
          </a:prstGeom>
        </p:spPr>
        <p:txBody>
          <a:bodyPr lIns="0" tIns="0" rIns="0" bIns="0" anchor="ctr">
            <a:spAutoFit/>
          </a:bodyPr>
          <a:lstStyle/>
          <a:p>
            <a:pPr algn="ctr"/>
            <a:endParaRPr lang="bg-BG" sz="4400" b="0" strike="noStrike" spc="-1">
              <a:latin typeface="Arial"/>
            </a:endParaRPr>
          </a:p>
        </p:txBody>
      </p:sp>
      <p:sp>
        <p:nvSpPr>
          <p:cNvPr id="70" name="PlaceHolder 2"/>
          <p:cNvSpPr>
            <a:spLocks noGrp="1"/>
          </p:cNvSpPr>
          <p:nvPr>
            <p:ph type="body"/>
          </p:nvPr>
        </p:nvSpPr>
        <p:spPr>
          <a:xfrm>
            <a:off x="609120" y="1604520"/>
            <a:ext cx="3531960" cy="1896840"/>
          </a:xfrm>
          <a:prstGeom prst="rect">
            <a:avLst/>
          </a:prstGeom>
        </p:spPr>
        <p:txBody>
          <a:bodyPr lIns="0" tIns="0" rIns="0" bIns="0">
            <a:normAutofit/>
          </a:bodyPr>
          <a:lstStyle/>
          <a:p>
            <a:endParaRPr lang="bg-BG" sz="3200" b="0" strike="noStrike" spc="-1">
              <a:latin typeface="Arial"/>
            </a:endParaRPr>
          </a:p>
        </p:txBody>
      </p:sp>
      <p:sp>
        <p:nvSpPr>
          <p:cNvPr id="71" name="PlaceHolder 3"/>
          <p:cNvSpPr>
            <a:spLocks noGrp="1"/>
          </p:cNvSpPr>
          <p:nvPr>
            <p:ph type="body"/>
          </p:nvPr>
        </p:nvSpPr>
        <p:spPr>
          <a:xfrm>
            <a:off x="4318200" y="1604520"/>
            <a:ext cx="3531960" cy="1896840"/>
          </a:xfrm>
          <a:prstGeom prst="rect">
            <a:avLst/>
          </a:prstGeom>
        </p:spPr>
        <p:txBody>
          <a:bodyPr lIns="0" tIns="0" rIns="0" bIns="0">
            <a:normAutofit/>
          </a:bodyPr>
          <a:lstStyle/>
          <a:p>
            <a:endParaRPr lang="bg-BG" sz="3200" b="0" strike="noStrike" spc="-1">
              <a:latin typeface="Arial"/>
            </a:endParaRPr>
          </a:p>
        </p:txBody>
      </p:sp>
      <p:sp>
        <p:nvSpPr>
          <p:cNvPr id="72" name="PlaceHolder 4"/>
          <p:cNvSpPr>
            <a:spLocks noGrp="1"/>
          </p:cNvSpPr>
          <p:nvPr>
            <p:ph type="body"/>
          </p:nvPr>
        </p:nvSpPr>
        <p:spPr>
          <a:xfrm>
            <a:off x="8026920" y="1604520"/>
            <a:ext cx="3531960" cy="1896840"/>
          </a:xfrm>
          <a:prstGeom prst="rect">
            <a:avLst/>
          </a:prstGeom>
        </p:spPr>
        <p:txBody>
          <a:bodyPr lIns="0" tIns="0" rIns="0" bIns="0">
            <a:normAutofit/>
          </a:bodyPr>
          <a:lstStyle/>
          <a:p>
            <a:endParaRPr lang="bg-BG" sz="3200" b="0" strike="noStrike" spc="-1">
              <a:latin typeface="Arial"/>
            </a:endParaRPr>
          </a:p>
        </p:txBody>
      </p:sp>
      <p:sp>
        <p:nvSpPr>
          <p:cNvPr id="73" name="PlaceHolder 5"/>
          <p:cNvSpPr>
            <a:spLocks noGrp="1"/>
          </p:cNvSpPr>
          <p:nvPr>
            <p:ph type="body"/>
          </p:nvPr>
        </p:nvSpPr>
        <p:spPr>
          <a:xfrm>
            <a:off x="609120" y="3682080"/>
            <a:ext cx="3531960" cy="1896840"/>
          </a:xfrm>
          <a:prstGeom prst="rect">
            <a:avLst/>
          </a:prstGeom>
        </p:spPr>
        <p:txBody>
          <a:bodyPr lIns="0" tIns="0" rIns="0" bIns="0">
            <a:normAutofit/>
          </a:bodyPr>
          <a:lstStyle/>
          <a:p>
            <a:endParaRPr lang="bg-BG" sz="3200" b="0" strike="noStrike" spc="-1">
              <a:latin typeface="Arial"/>
            </a:endParaRPr>
          </a:p>
        </p:txBody>
      </p:sp>
      <p:sp>
        <p:nvSpPr>
          <p:cNvPr id="74" name="PlaceHolder 6"/>
          <p:cNvSpPr>
            <a:spLocks noGrp="1"/>
          </p:cNvSpPr>
          <p:nvPr>
            <p:ph type="body"/>
          </p:nvPr>
        </p:nvSpPr>
        <p:spPr>
          <a:xfrm>
            <a:off x="4318200" y="3682080"/>
            <a:ext cx="3531960" cy="1896840"/>
          </a:xfrm>
          <a:prstGeom prst="rect">
            <a:avLst/>
          </a:prstGeom>
        </p:spPr>
        <p:txBody>
          <a:bodyPr lIns="0" tIns="0" rIns="0" bIns="0">
            <a:normAutofit/>
          </a:bodyPr>
          <a:lstStyle/>
          <a:p>
            <a:endParaRPr lang="bg-BG" sz="3200" b="0" strike="noStrike" spc="-1">
              <a:latin typeface="Arial"/>
            </a:endParaRPr>
          </a:p>
        </p:txBody>
      </p:sp>
      <p:sp>
        <p:nvSpPr>
          <p:cNvPr id="75" name="PlaceHolder 7"/>
          <p:cNvSpPr>
            <a:spLocks noGrp="1"/>
          </p:cNvSpPr>
          <p:nvPr>
            <p:ph type="body"/>
          </p:nvPr>
        </p:nvSpPr>
        <p:spPr>
          <a:xfrm>
            <a:off x="8026920" y="3682080"/>
            <a:ext cx="3531960" cy="1896840"/>
          </a:xfrm>
          <a:prstGeom prst="rect">
            <a:avLst/>
          </a:prstGeom>
        </p:spPr>
        <p:txBody>
          <a:bodyPr lIns="0" tIns="0" rIns="0" bIns="0">
            <a:normAutofit/>
          </a:bodyPr>
          <a:lstStyle/>
          <a:p>
            <a:endParaRPr lang="bg-BG" sz="3200" b="0" strike="noStrike" spc="-1">
              <a:latin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78" name="PlaceHolder 1"/>
          <p:cNvSpPr>
            <a:spLocks noGrp="1"/>
          </p:cNvSpPr>
          <p:nvPr>
            <p:ph type="title"/>
          </p:nvPr>
        </p:nvSpPr>
        <p:spPr>
          <a:xfrm>
            <a:off x="609120" y="273600"/>
            <a:ext cx="10969560" cy="1144800"/>
          </a:xfrm>
          <a:prstGeom prst="rect">
            <a:avLst/>
          </a:prstGeom>
        </p:spPr>
        <p:txBody>
          <a:bodyPr lIns="0" tIns="0" rIns="0" bIns="0" anchor="ctr">
            <a:spAutoFit/>
          </a:bodyPr>
          <a:lstStyle/>
          <a:p>
            <a:pPr algn="ctr"/>
            <a:endParaRPr lang="bg-BG" sz="4400" b="0" strike="noStrike" spc="-1">
              <a:latin typeface="Arial"/>
            </a:endParaRPr>
          </a:p>
        </p:txBody>
      </p:sp>
      <p:sp>
        <p:nvSpPr>
          <p:cNvPr id="79" name="PlaceHolder 2"/>
          <p:cNvSpPr>
            <a:spLocks noGrp="1"/>
          </p:cNvSpPr>
          <p:nvPr>
            <p:ph type="subTitle"/>
          </p:nvPr>
        </p:nvSpPr>
        <p:spPr>
          <a:xfrm>
            <a:off x="609120" y="1604520"/>
            <a:ext cx="10969560" cy="3977280"/>
          </a:xfrm>
          <a:prstGeom prst="rect">
            <a:avLst/>
          </a:prstGeom>
        </p:spPr>
        <p:txBody>
          <a:bodyPr lIns="0" tIns="0" rIns="0" bIns="0" anchor="ctr">
            <a:spAutoFit/>
          </a:bodyPr>
          <a:lstStyle/>
          <a:p>
            <a:pPr algn="ctr"/>
            <a:endParaRPr lang="bg-BG" sz="3200" b="0" strike="noStrike" spc="-1">
              <a:latin typeface="Aria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80" name="PlaceHolder 1"/>
          <p:cNvSpPr>
            <a:spLocks noGrp="1"/>
          </p:cNvSpPr>
          <p:nvPr>
            <p:ph type="title"/>
          </p:nvPr>
        </p:nvSpPr>
        <p:spPr>
          <a:xfrm>
            <a:off x="609120" y="273600"/>
            <a:ext cx="10969560" cy="1144800"/>
          </a:xfrm>
          <a:prstGeom prst="rect">
            <a:avLst/>
          </a:prstGeom>
        </p:spPr>
        <p:txBody>
          <a:bodyPr lIns="0" tIns="0" rIns="0" bIns="0" anchor="ctr">
            <a:spAutoFit/>
          </a:bodyPr>
          <a:lstStyle/>
          <a:p>
            <a:pPr algn="ctr"/>
            <a:endParaRPr lang="bg-BG" sz="4400" b="0" strike="noStrike" spc="-1">
              <a:latin typeface="Arial"/>
            </a:endParaRPr>
          </a:p>
        </p:txBody>
      </p:sp>
      <p:sp>
        <p:nvSpPr>
          <p:cNvPr id="81" name="PlaceHolder 2"/>
          <p:cNvSpPr>
            <a:spLocks noGrp="1"/>
          </p:cNvSpPr>
          <p:nvPr>
            <p:ph type="body"/>
          </p:nvPr>
        </p:nvSpPr>
        <p:spPr>
          <a:xfrm>
            <a:off x="609120" y="1604520"/>
            <a:ext cx="10969560" cy="3977280"/>
          </a:xfrm>
          <a:prstGeom prst="rect">
            <a:avLst/>
          </a:prstGeom>
        </p:spPr>
        <p:txBody>
          <a:bodyPr lIns="0" tIns="0" rIns="0" bIns="0">
            <a:normAutofit/>
          </a:bodyPr>
          <a:lstStyle/>
          <a:p>
            <a:endParaRPr lang="bg-BG" sz="3200" b="0" strike="noStrike" spc="-1">
              <a:latin typeface="Aria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82" name="PlaceHolder 1"/>
          <p:cNvSpPr>
            <a:spLocks noGrp="1"/>
          </p:cNvSpPr>
          <p:nvPr>
            <p:ph type="title"/>
          </p:nvPr>
        </p:nvSpPr>
        <p:spPr>
          <a:xfrm>
            <a:off x="609120" y="273600"/>
            <a:ext cx="10969560" cy="1144800"/>
          </a:xfrm>
          <a:prstGeom prst="rect">
            <a:avLst/>
          </a:prstGeom>
        </p:spPr>
        <p:txBody>
          <a:bodyPr lIns="0" tIns="0" rIns="0" bIns="0" anchor="ctr">
            <a:spAutoFit/>
          </a:bodyPr>
          <a:lstStyle/>
          <a:p>
            <a:pPr algn="ctr"/>
            <a:endParaRPr lang="bg-BG" sz="4400" b="0" strike="noStrike" spc="-1">
              <a:latin typeface="Arial"/>
            </a:endParaRPr>
          </a:p>
        </p:txBody>
      </p:sp>
      <p:sp>
        <p:nvSpPr>
          <p:cNvPr id="83" name="PlaceHolder 2"/>
          <p:cNvSpPr>
            <a:spLocks noGrp="1"/>
          </p:cNvSpPr>
          <p:nvPr>
            <p:ph type="body"/>
          </p:nvPr>
        </p:nvSpPr>
        <p:spPr>
          <a:xfrm>
            <a:off x="609120" y="1604520"/>
            <a:ext cx="5352840" cy="3977280"/>
          </a:xfrm>
          <a:prstGeom prst="rect">
            <a:avLst/>
          </a:prstGeom>
        </p:spPr>
        <p:txBody>
          <a:bodyPr lIns="0" tIns="0" rIns="0" bIns="0">
            <a:normAutofit/>
          </a:bodyPr>
          <a:lstStyle/>
          <a:p>
            <a:endParaRPr lang="bg-BG" sz="3200" b="0" strike="noStrike" spc="-1">
              <a:latin typeface="Arial"/>
            </a:endParaRPr>
          </a:p>
        </p:txBody>
      </p:sp>
      <p:sp>
        <p:nvSpPr>
          <p:cNvPr id="84" name="PlaceHolder 3"/>
          <p:cNvSpPr>
            <a:spLocks noGrp="1"/>
          </p:cNvSpPr>
          <p:nvPr>
            <p:ph type="body"/>
          </p:nvPr>
        </p:nvSpPr>
        <p:spPr>
          <a:xfrm>
            <a:off x="6230160" y="1604520"/>
            <a:ext cx="5352840" cy="3977280"/>
          </a:xfrm>
          <a:prstGeom prst="rect">
            <a:avLst/>
          </a:prstGeom>
        </p:spPr>
        <p:txBody>
          <a:bodyPr lIns="0" tIns="0" rIns="0" bIns="0">
            <a:normAutofit/>
          </a:bodyPr>
          <a:lstStyle/>
          <a:p>
            <a:endParaRPr lang="bg-BG" sz="3200" b="0" strike="noStrike" spc="-1">
              <a:latin typeface="Aria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5" name="PlaceHolder 1"/>
          <p:cNvSpPr>
            <a:spLocks noGrp="1"/>
          </p:cNvSpPr>
          <p:nvPr>
            <p:ph type="title"/>
          </p:nvPr>
        </p:nvSpPr>
        <p:spPr>
          <a:xfrm>
            <a:off x="609120" y="273600"/>
            <a:ext cx="10969560" cy="1144800"/>
          </a:xfrm>
          <a:prstGeom prst="rect">
            <a:avLst/>
          </a:prstGeom>
        </p:spPr>
        <p:txBody>
          <a:bodyPr lIns="0" tIns="0" rIns="0" bIns="0" anchor="ctr">
            <a:spAutoFit/>
          </a:bodyPr>
          <a:lstStyle/>
          <a:p>
            <a:pPr algn="ctr"/>
            <a:endParaRPr lang="bg-BG" sz="4400" b="0" strike="noStrike" spc="-1">
              <a:latin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 name="PlaceHolder 1"/>
          <p:cNvSpPr>
            <a:spLocks noGrp="1"/>
          </p:cNvSpPr>
          <p:nvPr>
            <p:ph type="title"/>
          </p:nvPr>
        </p:nvSpPr>
        <p:spPr>
          <a:xfrm>
            <a:off x="609120" y="273600"/>
            <a:ext cx="10969560" cy="1144800"/>
          </a:xfrm>
          <a:prstGeom prst="rect">
            <a:avLst/>
          </a:prstGeom>
        </p:spPr>
        <p:txBody>
          <a:bodyPr lIns="0" tIns="0" rIns="0" bIns="0" anchor="ctr">
            <a:spAutoFit/>
          </a:bodyPr>
          <a:lstStyle/>
          <a:p>
            <a:pPr algn="ctr"/>
            <a:endParaRPr lang="bg-BG" sz="4400" b="0" strike="noStrike" spc="-1">
              <a:latin typeface="Arial"/>
            </a:endParaRPr>
          </a:p>
        </p:txBody>
      </p:sp>
      <p:sp>
        <p:nvSpPr>
          <p:cNvPr id="5" name="PlaceHolder 2"/>
          <p:cNvSpPr>
            <a:spLocks noGrp="1"/>
          </p:cNvSpPr>
          <p:nvPr>
            <p:ph type="body"/>
          </p:nvPr>
        </p:nvSpPr>
        <p:spPr>
          <a:xfrm>
            <a:off x="609120" y="1604520"/>
            <a:ext cx="10969560" cy="3977280"/>
          </a:xfrm>
          <a:prstGeom prst="rect">
            <a:avLst/>
          </a:prstGeom>
        </p:spPr>
        <p:txBody>
          <a:bodyPr lIns="0" tIns="0" rIns="0" bIns="0">
            <a:normAutofit/>
          </a:bodyPr>
          <a:lstStyle/>
          <a:p>
            <a:endParaRPr lang="bg-BG" sz="3200" b="0" strike="noStrike" spc="-1">
              <a:latin typeface="Aria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86" name="PlaceHolder 1"/>
          <p:cNvSpPr>
            <a:spLocks noGrp="1"/>
          </p:cNvSpPr>
          <p:nvPr>
            <p:ph type="subTitle"/>
          </p:nvPr>
        </p:nvSpPr>
        <p:spPr>
          <a:xfrm>
            <a:off x="609120" y="273600"/>
            <a:ext cx="10969560" cy="5307840"/>
          </a:xfrm>
          <a:prstGeom prst="rect">
            <a:avLst/>
          </a:prstGeom>
        </p:spPr>
        <p:txBody>
          <a:bodyPr lIns="0" tIns="0" rIns="0" bIns="0" anchor="ctr">
            <a:spAutoFit/>
          </a:bodyPr>
          <a:lstStyle/>
          <a:p>
            <a:pPr algn="ctr"/>
            <a:endParaRPr lang="bg-BG" sz="3200" b="0" strike="noStrike" spc="-1">
              <a:latin typeface="Aria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87" name="PlaceHolder 1"/>
          <p:cNvSpPr>
            <a:spLocks noGrp="1"/>
          </p:cNvSpPr>
          <p:nvPr>
            <p:ph type="title"/>
          </p:nvPr>
        </p:nvSpPr>
        <p:spPr>
          <a:xfrm>
            <a:off x="609120" y="273600"/>
            <a:ext cx="10969560" cy="1144800"/>
          </a:xfrm>
          <a:prstGeom prst="rect">
            <a:avLst/>
          </a:prstGeom>
        </p:spPr>
        <p:txBody>
          <a:bodyPr lIns="0" tIns="0" rIns="0" bIns="0" anchor="ctr">
            <a:spAutoFit/>
          </a:bodyPr>
          <a:lstStyle/>
          <a:p>
            <a:pPr algn="ctr"/>
            <a:endParaRPr lang="bg-BG" sz="4400" b="0" strike="noStrike" spc="-1">
              <a:latin typeface="Arial"/>
            </a:endParaRPr>
          </a:p>
        </p:txBody>
      </p:sp>
      <p:sp>
        <p:nvSpPr>
          <p:cNvPr id="88" name="PlaceHolder 2"/>
          <p:cNvSpPr>
            <a:spLocks noGrp="1"/>
          </p:cNvSpPr>
          <p:nvPr>
            <p:ph type="body"/>
          </p:nvPr>
        </p:nvSpPr>
        <p:spPr>
          <a:xfrm>
            <a:off x="609120" y="1604520"/>
            <a:ext cx="5352840" cy="1896840"/>
          </a:xfrm>
          <a:prstGeom prst="rect">
            <a:avLst/>
          </a:prstGeom>
        </p:spPr>
        <p:txBody>
          <a:bodyPr lIns="0" tIns="0" rIns="0" bIns="0">
            <a:normAutofit/>
          </a:bodyPr>
          <a:lstStyle/>
          <a:p>
            <a:endParaRPr lang="bg-BG" sz="3200" b="0" strike="noStrike" spc="-1">
              <a:latin typeface="Arial"/>
            </a:endParaRPr>
          </a:p>
        </p:txBody>
      </p:sp>
      <p:sp>
        <p:nvSpPr>
          <p:cNvPr id="89" name="PlaceHolder 3"/>
          <p:cNvSpPr>
            <a:spLocks noGrp="1"/>
          </p:cNvSpPr>
          <p:nvPr>
            <p:ph type="body"/>
          </p:nvPr>
        </p:nvSpPr>
        <p:spPr>
          <a:xfrm>
            <a:off x="6230160" y="1604520"/>
            <a:ext cx="5352840" cy="3977280"/>
          </a:xfrm>
          <a:prstGeom prst="rect">
            <a:avLst/>
          </a:prstGeom>
        </p:spPr>
        <p:txBody>
          <a:bodyPr lIns="0" tIns="0" rIns="0" bIns="0">
            <a:normAutofit/>
          </a:bodyPr>
          <a:lstStyle/>
          <a:p>
            <a:endParaRPr lang="bg-BG" sz="3200" b="0" strike="noStrike" spc="-1">
              <a:latin typeface="Arial"/>
            </a:endParaRPr>
          </a:p>
        </p:txBody>
      </p:sp>
      <p:sp>
        <p:nvSpPr>
          <p:cNvPr id="90" name="PlaceHolder 4"/>
          <p:cNvSpPr>
            <a:spLocks noGrp="1"/>
          </p:cNvSpPr>
          <p:nvPr>
            <p:ph type="body"/>
          </p:nvPr>
        </p:nvSpPr>
        <p:spPr>
          <a:xfrm>
            <a:off x="609120" y="3682080"/>
            <a:ext cx="5352840" cy="1896840"/>
          </a:xfrm>
          <a:prstGeom prst="rect">
            <a:avLst/>
          </a:prstGeom>
        </p:spPr>
        <p:txBody>
          <a:bodyPr lIns="0" tIns="0" rIns="0" bIns="0">
            <a:normAutofit/>
          </a:bodyPr>
          <a:lstStyle/>
          <a:p>
            <a:endParaRPr lang="bg-BG" sz="3200" b="0" strike="noStrike" spc="-1">
              <a:latin typeface="Aria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91" name="PlaceHolder 1"/>
          <p:cNvSpPr>
            <a:spLocks noGrp="1"/>
          </p:cNvSpPr>
          <p:nvPr>
            <p:ph type="title"/>
          </p:nvPr>
        </p:nvSpPr>
        <p:spPr>
          <a:xfrm>
            <a:off x="609120" y="273600"/>
            <a:ext cx="10969560" cy="1144800"/>
          </a:xfrm>
          <a:prstGeom prst="rect">
            <a:avLst/>
          </a:prstGeom>
        </p:spPr>
        <p:txBody>
          <a:bodyPr lIns="0" tIns="0" rIns="0" bIns="0" anchor="ctr">
            <a:spAutoFit/>
          </a:bodyPr>
          <a:lstStyle/>
          <a:p>
            <a:pPr algn="ctr"/>
            <a:endParaRPr lang="bg-BG" sz="4400" b="0" strike="noStrike" spc="-1">
              <a:latin typeface="Arial"/>
            </a:endParaRPr>
          </a:p>
        </p:txBody>
      </p:sp>
      <p:sp>
        <p:nvSpPr>
          <p:cNvPr id="92" name="PlaceHolder 2"/>
          <p:cNvSpPr>
            <a:spLocks noGrp="1"/>
          </p:cNvSpPr>
          <p:nvPr>
            <p:ph type="body"/>
          </p:nvPr>
        </p:nvSpPr>
        <p:spPr>
          <a:xfrm>
            <a:off x="609120" y="1604520"/>
            <a:ext cx="5352840" cy="3977280"/>
          </a:xfrm>
          <a:prstGeom prst="rect">
            <a:avLst/>
          </a:prstGeom>
        </p:spPr>
        <p:txBody>
          <a:bodyPr lIns="0" tIns="0" rIns="0" bIns="0">
            <a:normAutofit/>
          </a:bodyPr>
          <a:lstStyle/>
          <a:p>
            <a:endParaRPr lang="bg-BG" sz="3200" b="0" strike="noStrike" spc="-1">
              <a:latin typeface="Arial"/>
            </a:endParaRPr>
          </a:p>
        </p:txBody>
      </p:sp>
      <p:sp>
        <p:nvSpPr>
          <p:cNvPr id="93" name="PlaceHolder 3"/>
          <p:cNvSpPr>
            <a:spLocks noGrp="1"/>
          </p:cNvSpPr>
          <p:nvPr>
            <p:ph type="body"/>
          </p:nvPr>
        </p:nvSpPr>
        <p:spPr>
          <a:xfrm>
            <a:off x="6230160" y="1604520"/>
            <a:ext cx="5352840" cy="1896840"/>
          </a:xfrm>
          <a:prstGeom prst="rect">
            <a:avLst/>
          </a:prstGeom>
        </p:spPr>
        <p:txBody>
          <a:bodyPr lIns="0" tIns="0" rIns="0" bIns="0">
            <a:normAutofit/>
          </a:bodyPr>
          <a:lstStyle/>
          <a:p>
            <a:endParaRPr lang="bg-BG" sz="3200" b="0" strike="noStrike" spc="-1">
              <a:latin typeface="Arial"/>
            </a:endParaRPr>
          </a:p>
        </p:txBody>
      </p:sp>
      <p:sp>
        <p:nvSpPr>
          <p:cNvPr id="94" name="PlaceHolder 4"/>
          <p:cNvSpPr>
            <a:spLocks noGrp="1"/>
          </p:cNvSpPr>
          <p:nvPr>
            <p:ph type="body"/>
          </p:nvPr>
        </p:nvSpPr>
        <p:spPr>
          <a:xfrm>
            <a:off x="6230160" y="3682080"/>
            <a:ext cx="5352840" cy="1896840"/>
          </a:xfrm>
          <a:prstGeom prst="rect">
            <a:avLst/>
          </a:prstGeom>
        </p:spPr>
        <p:txBody>
          <a:bodyPr lIns="0" tIns="0" rIns="0" bIns="0">
            <a:normAutofit/>
          </a:bodyPr>
          <a:lstStyle/>
          <a:p>
            <a:endParaRPr lang="bg-BG" sz="3200" b="0" strike="noStrike" spc="-1">
              <a:latin typeface="Aria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95" name="PlaceHolder 1"/>
          <p:cNvSpPr>
            <a:spLocks noGrp="1"/>
          </p:cNvSpPr>
          <p:nvPr>
            <p:ph type="title"/>
          </p:nvPr>
        </p:nvSpPr>
        <p:spPr>
          <a:xfrm>
            <a:off x="609120" y="273600"/>
            <a:ext cx="10969560" cy="1144800"/>
          </a:xfrm>
          <a:prstGeom prst="rect">
            <a:avLst/>
          </a:prstGeom>
        </p:spPr>
        <p:txBody>
          <a:bodyPr lIns="0" tIns="0" rIns="0" bIns="0" anchor="ctr">
            <a:spAutoFit/>
          </a:bodyPr>
          <a:lstStyle/>
          <a:p>
            <a:pPr algn="ctr"/>
            <a:endParaRPr lang="bg-BG" sz="4400" b="0" strike="noStrike" spc="-1">
              <a:latin typeface="Arial"/>
            </a:endParaRPr>
          </a:p>
        </p:txBody>
      </p:sp>
      <p:sp>
        <p:nvSpPr>
          <p:cNvPr id="96" name="PlaceHolder 2"/>
          <p:cNvSpPr>
            <a:spLocks noGrp="1"/>
          </p:cNvSpPr>
          <p:nvPr>
            <p:ph type="body"/>
          </p:nvPr>
        </p:nvSpPr>
        <p:spPr>
          <a:xfrm>
            <a:off x="609120" y="1604520"/>
            <a:ext cx="5352840" cy="1896840"/>
          </a:xfrm>
          <a:prstGeom prst="rect">
            <a:avLst/>
          </a:prstGeom>
        </p:spPr>
        <p:txBody>
          <a:bodyPr lIns="0" tIns="0" rIns="0" bIns="0">
            <a:normAutofit/>
          </a:bodyPr>
          <a:lstStyle/>
          <a:p>
            <a:endParaRPr lang="bg-BG" sz="3200" b="0" strike="noStrike" spc="-1">
              <a:latin typeface="Arial"/>
            </a:endParaRPr>
          </a:p>
        </p:txBody>
      </p:sp>
      <p:sp>
        <p:nvSpPr>
          <p:cNvPr id="97" name="PlaceHolder 3"/>
          <p:cNvSpPr>
            <a:spLocks noGrp="1"/>
          </p:cNvSpPr>
          <p:nvPr>
            <p:ph type="body"/>
          </p:nvPr>
        </p:nvSpPr>
        <p:spPr>
          <a:xfrm>
            <a:off x="6230160" y="1604520"/>
            <a:ext cx="5352840" cy="1896840"/>
          </a:xfrm>
          <a:prstGeom prst="rect">
            <a:avLst/>
          </a:prstGeom>
        </p:spPr>
        <p:txBody>
          <a:bodyPr lIns="0" tIns="0" rIns="0" bIns="0">
            <a:normAutofit/>
          </a:bodyPr>
          <a:lstStyle/>
          <a:p>
            <a:endParaRPr lang="bg-BG" sz="3200" b="0" strike="noStrike" spc="-1">
              <a:latin typeface="Arial"/>
            </a:endParaRPr>
          </a:p>
        </p:txBody>
      </p:sp>
      <p:sp>
        <p:nvSpPr>
          <p:cNvPr id="98" name="PlaceHolder 4"/>
          <p:cNvSpPr>
            <a:spLocks noGrp="1"/>
          </p:cNvSpPr>
          <p:nvPr>
            <p:ph type="body"/>
          </p:nvPr>
        </p:nvSpPr>
        <p:spPr>
          <a:xfrm>
            <a:off x="609120" y="3682080"/>
            <a:ext cx="10969560" cy="1896840"/>
          </a:xfrm>
          <a:prstGeom prst="rect">
            <a:avLst/>
          </a:prstGeom>
        </p:spPr>
        <p:txBody>
          <a:bodyPr lIns="0" tIns="0" rIns="0" bIns="0">
            <a:normAutofit/>
          </a:bodyPr>
          <a:lstStyle/>
          <a:p>
            <a:endParaRPr lang="bg-BG" sz="3200" b="0" strike="noStrike" spc="-1">
              <a:latin typeface="Arial"/>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99" name="PlaceHolder 1"/>
          <p:cNvSpPr>
            <a:spLocks noGrp="1"/>
          </p:cNvSpPr>
          <p:nvPr>
            <p:ph type="title"/>
          </p:nvPr>
        </p:nvSpPr>
        <p:spPr>
          <a:xfrm>
            <a:off x="609120" y="273600"/>
            <a:ext cx="10969560" cy="1144800"/>
          </a:xfrm>
          <a:prstGeom prst="rect">
            <a:avLst/>
          </a:prstGeom>
        </p:spPr>
        <p:txBody>
          <a:bodyPr lIns="0" tIns="0" rIns="0" bIns="0" anchor="ctr">
            <a:spAutoFit/>
          </a:bodyPr>
          <a:lstStyle/>
          <a:p>
            <a:pPr algn="ctr"/>
            <a:endParaRPr lang="bg-BG" sz="4400" b="0" strike="noStrike" spc="-1">
              <a:latin typeface="Arial"/>
            </a:endParaRPr>
          </a:p>
        </p:txBody>
      </p:sp>
      <p:sp>
        <p:nvSpPr>
          <p:cNvPr id="100" name="PlaceHolder 2"/>
          <p:cNvSpPr>
            <a:spLocks noGrp="1"/>
          </p:cNvSpPr>
          <p:nvPr>
            <p:ph type="body"/>
          </p:nvPr>
        </p:nvSpPr>
        <p:spPr>
          <a:xfrm>
            <a:off x="609120" y="1604520"/>
            <a:ext cx="10969560" cy="1896840"/>
          </a:xfrm>
          <a:prstGeom prst="rect">
            <a:avLst/>
          </a:prstGeom>
        </p:spPr>
        <p:txBody>
          <a:bodyPr lIns="0" tIns="0" rIns="0" bIns="0">
            <a:normAutofit/>
          </a:bodyPr>
          <a:lstStyle/>
          <a:p>
            <a:endParaRPr lang="bg-BG" sz="3200" b="0" strike="noStrike" spc="-1">
              <a:latin typeface="Arial"/>
            </a:endParaRPr>
          </a:p>
        </p:txBody>
      </p:sp>
      <p:sp>
        <p:nvSpPr>
          <p:cNvPr id="101" name="PlaceHolder 3"/>
          <p:cNvSpPr>
            <a:spLocks noGrp="1"/>
          </p:cNvSpPr>
          <p:nvPr>
            <p:ph type="body"/>
          </p:nvPr>
        </p:nvSpPr>
        <p:spPr>
          <a:xfrm>
            <a:off x="609120" y="3682080"/>
            <a:ext cx="10969560" cy="1896840"/>
          </a:xfrm>
          <a:prstGeom prst="rect">
            <a:avLst/>
          </a:prstGeom>
        </p:spPr>
        <p:txBody>
          <a:bodyPr lIns="0" tIns="0" rIns="0" bIns="0">
            <a:normAutofit/>
          </a:bodyPr>
          <a:lstStyle/>
          <a:p>
            <a:endParaRPr lang="bg-BG" sz="3200" b="0" strike="noStrike" spc="-1">
              <a:latin typeface="Arial"/>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02" name="PlaceHolder 1"/>
          <p:cNvSpPr>
            <a:spLocks noGrp="1"/>
          </p:cNvSpPr>
          <p:nvPr>
            <p:ph type="title"/>
          </p:nvPr>
        </p:nvSpPr>
        <p:spPr>
          <a:xfrm>
            <a:off x="609120" y="273600"/>
            <a:ext cx="10969560" cy="1144800"/>
          </a:xfrm>
          <a:prstGeom prst="rect">
            <a:avLst/>
          </a:prstGeom>
        </p:spPr>
        <p:txBody>
          <a:bodyPr lIns="0" tIns="0" rIns="0" bIns="0" anchor="ctr">
            <a:spAutoFit/>
          </a:bodyPr>
          <a:lstStyle/>
          <a:p>
            <a:pPr algn="ctr"/>
            <a:endParaRPr lang="bg-BG" sz="4400" b="0" strike="noStrike" spc="-1">
              <a:latin typeface="Arial"/>
            </a:endParaRPr>
          </a:p>
        </p:txBody>
      </p:sp>
      <p:sp>
        <p:nvSpPr>
          <p:cNvPr id="103" name="PlaceHolder 2"/>
          <p:cNvSpPr>
            <a:spLocks noGrp="1"/>
          </p:cNvSpPr>
          <p:nvPr>
            <p:ph type="body"/>
          </p:nvPr>
        </p:nvSpPr>
        <p:spPr>
          <a:xfrm>
            <a:off x="609120" y="1604520"/>
            <a:ext cx="5352840" cy="1896840"/>
          </a:xfrm>
          <a:prstGeom prst="rect">
            <a:avLst/>
          </a:prstGeom>
        </p:spPr>
        <p:txBody>
          <a:bodyPr lIns="0" tIns="0" rIns="0" bIns="0">
            <a:normAutofit/>
          </a:bodyPr>
          <a:lstStyle/>
          <a:p>
            <a:endParaRPr lang="bg-BG" sz="3200" b="0" strike="noStrike" spc="-1">
              <a:latin typeface="Arial"/>
            </a:endParaRPr>
          </a:p>
        </p:txBody>
      </p:sp>
      <p:sp>
        <p:nvSpPr>
          <p:cNvPr id="104" name="PlaceHolder 3"/>
          <p:cNvSpPr>
            <a:spLocks noGrp="1"/>
          </p:cNvSpPr>
          <p:nvPr>
            <p:ph type="body"/>
          </p:nvPr>
        </p:nvSpPr>
        <p:spPr>
          <a:xfrm>
            <a:off x="6230160" y="1604520"/>
            <a:ext cx="5352840" cy="1896840"/>
          </a:xfrm>
          <a:prstGeom prst="rect">
            <a:avLst/>
          </a:prstGeom>
        </p:spPr>
        <p:txBody>
          <a:bodyPr lIns="0" tIns="0" rIns="0" bIns="0">
            <a:normAutofit/>
          </a:bodyPr>
          <a:lstStyle/>
          <a:p>
            <a:endParaRPr lang="bg-BG" sz="3200" b="0" strike="noStrike" spc="-1">
              <a:latin typeface="Arial"/>
            </a:endParaRPr>
          </a:p>
        </p:txBody>
      </p:sp>
      <p:sp>
        <p:nvSpPr>
          <p:cNvPr id="105" name="PlaceHolder 4"/>
          <p:cNvSpPr>
            <a:spLocks noGrp="1"/>
          </p:cNvSpPr>
          <p:nvPr>
            <p:ph type="body"/>
          </p:nvPr>
        </p:nvSpPr>
        <p:spPr>
          <a:xfrm>
            <a:off x="609120" y="3682080"/>
            <a:ext cx="5352840" cy="1896840"/>
          </a:xfrm>
          <a:prstGeom prst="rect">
            <a:avLst/>
          </a:prstGeom>
        </p:spPr>
        <p:txBody>
          <a:bodyPr lIns="0" tIns="0" rIns="0" bIns="0">
            <a:normAutofit/>
          </a:bodyPr>
          <a:lstStyle/>
          <a:p>
            <a:endParaRPr lang="bg-BG" sz="3200" b="0" strike="noStrike" spc="-1">
              <a:latin typeface="Arial"/>
            </a:endParaRPr>
          </a:p>
        </p:txBody>
      </p:sp>
      <p:sp>
        <p:nvSpPr>
          <p:cNvPr id="106" name="PlaceHolder 5"/>
          <p:cNvSpPr>
            <a:spLocks noGrp="1"/>
          </p:cNvSpPr>
          <p:nvPr>
            <p:ph type="body"/>
          </p:nvPr>
        </p:nvSpPr>
        <p:spPr>
          <a:xfrm>
            <a:off x="6230160" y="3682080"/>
            <a:ext cx="5352840" cy="1896840"/>
          </a:xfrm>
          <a:prstGeom prst="rect">
            <a:avLst/>
          </a:prstGeom>
        </p:spPr>
        <p:txBody>
          <a:bodyPr lIns="0" tIns="0" rIns="0" bIns="0">
            <a:normAutofit/>
          </a:bodyPr>
          <a:lstStyle/>
          <a:p>
            <a:endParaRPr lang="bg-BG" sz="3200" b="0" strike="noStrike" spc="-1">
              <a:latin typeface="Arial"/>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07" name="PlaceHolder 1"/>
          <p:cNvSpPr>
            <a:spLocks noGrp="1"/>
          </p:cNvSpPr>
          <p:nvPr>
            <p:ph type="title"/>
          </p:nvPr>
        </p:nvSpPr>
        <p:spPr>
          <a:xfrm>
            <a:off x="609120" y="273600"/>
            <a:ext cx="10969560" cy="1144800"/>
          </a:xfrm>
          <a:prstGeom prst="rect">
            <a:avLst/>
          </a:prstGeom>
        </p:spPr>
        <p:txBody>
          <a:bodyPr lIns="0" tIns="0" rIns="0" bIns="0" anchor="ctr">
            <a:spAutoFit/>
          </a:bodyPr>
          <a:lstStyle/>
          <a:p>
            <a:pPr algn="ctr"/>
            <a:endParaRPr lang="bg-BG" sz="4400" b="0" strike="noStrike" spc="-1">
              <a:latin typeface="Arial"/>
            </a:endParaRPr>
          </a:p>
        </p:txBody>
      </p:sp>
      <p:sp>
        <p:nvSpPr>
          <p:cNvPr id="108" name="PlaceHolder 2"/>
          <p:cNvSpPr>
            <a:spLocks noGrp="1"/>
          </p:cNvSpPr>
          <p:nvPr>
            <p:ph type="body"/>
          </p:nvPr>
        </p:nvSpPr>
        <p:spPr>
          <a:xfrm>
            <a:off x="609120" y="1604520"/>
            <a:ext cx="3531960" cy="1896840"/>
          </a:xfrm>
          <a:prstGeom prst="rect">
            <a:avLst/>
          </a:prstGeom>
        </p:spPr>
        <p:txBody>
          <a:bodyPr lIns="0" tIns="0" rIns="0" bIns="0">
            <a:normAutofit/>
          </a:bodyPr>
          <a:lstStyle/>
          <a:p>
            <a:endParaRPr lang="bg-BG" sz="3200" b="0" strike="noStrike" spc="-1">
              <a:latin typeface="Arial"/>
            </a:endParaRPr>
          </a:p>
        </p:txBody>
      </p:sp>
      <p:sp>
        <p:nvSpPr>
          <p:cNvPr id="109" name="PlaceHolder 3"/>
          <p:cNvSpPr>
            <a:spLocks noGrp="1"/>
          </p:cNvSpPr>
          <p:nvPr>
            <p:ph type="body"/>
          </p:nvPr>
        </p:nvSpPr>
        <p:spPr>
          <a:xfrm>
            <a:off x="4318200" y="1604520"/>
            <a:ext cx="3531960" cy="1896840"/>
          </a:xfrm>
          <a:prstGeom prst="rect">
            <a:avLst/>
          </a:prstGeom>
        </p:spPr>
        <p:txBody>
          <a:bodyPr lIns="0" tIns="0" rIns="0" bIns="0">
            <a:normAutofit/>
          </a:bodyPr>
          <a:lstStyle/>
          <a:p>
            <a:endParaRPr lang="bg-BG" sz="3200" b="0" strike="noStrike" spc="-1">
              <a:latin typeface="Arial"/>
            </a:endParaRPr>
          </a:p>
        </p:txBody>
      </p:sp>
      <p:sp>
        <p:nvSpPr>
          <p:cNvPr id="110" name="PlaceHolder 4"/>
          <p:cNvSpPr>
            <a:spLocks noGrp="1"/>
          </p:cNvSpPr>
          <p:nvPr>
            <p:ph type="body"/>
          </p:nvPr>
        </p:nvSpPr>
        <p:spPr>
          <a:xfrm>
            <a:off x="8026920" y="1604520"/>
            <a:ext cx="3531960" cy="1896840"/>
          </a:xfrm>
          <a:prstGeom prst="rect">
            <a:avLst/>
          </a:prstGeom>
        </p:spPr>
        <p:txBody>
          <a:bodyPr lIns="0" tIns="0" rIns="0" bIns="0">
            <a:normAutofit/>
          </a:bodyPr>
          <a:lstStyle/>
          <a:p>
            <a:endParaRPr lang="bg-BG" sz="3200" b="0" strike="noStrike" spc="-1">
              <a:latin typeface="Arial"/>
            </a:endParaRPr>
          </a:p>
        </p:txBody>
      </p:sp>
      <p:sp>
        <p:nvSpPr>
          <p:cNvPr id="111" name="PlaceHolder 5"/>
          <p:cNvSpPr>
            <a:spLocks noGrp="1"/>
          </p:cNvSpPr>
          <p:nvPr>
            <p:ph type="body"/>
          </p:nvPr>
        </p:nvSpPr>
        <p:spPr>
          <a:xfrm>
            <a:off x="609120" y="3682080"/>
            <a:ext cx="3531960" cy="1896840"/>
          </a:xfrm>
          <a:prstGeom prst="rect">
            <a:avLst/>
          </a:prstGeom>
        </p:spPr>
        <p:txBody>
          <a:bodyPr lIns="0" tIns="0" rIns="0" bIns="0">
            <a:normAutofit/>
          </a:bodyPr>
          <a:lstStyle/>
          <a:p>
            <a:endParaRPr lang="bg-BG" sz="3200" b="0" strike="noStrike" spc="-1">
              <a:latin typeface="Arial"/>
            </a:endParaRPr>
          </a:p>
        </p:txBody>
      </p:sp>
      <p:sp>
        <p:nvSpPr>
          <p:cNvPr id="112" name="PlaceHolder 6"/>
          <p:cNvSpPr>
            <a:spLocks noGrp="1"/>
          </p:cNvSpPr>
          <p:nvPr>
            <p:ph type="body"/>
          </p:nvPr>
        </p:nvSpPr>
        <p:spPr>
          <a:xfrm>
            <a:off x="4318200" y="3682080"/>
            <a:ext cx="3531960" cy="1896840"/>
          </a:xfrm>
          <a:prstGeom prst="rect">
            <a:avLst/>
          </a:prstGeom>
        </p:spPr>
        <p:txBody>
          <a:bodyPr lIns="0" tIns="0" rIns="0" bIns="0">
            <a:normAutofit/>
          </a:bodyPr>
          <a:lstStyle/>
          <a:p>
            <a:endParaRPr lang="bg-BG" sz="3200" b="0" strike="noStrike" spc="-1">
              <a:latin typeface="Arial"/>
            </a:endParaRPr>
          </a:p>
        </p:txBody>
      </p:sp>
      <p:sp>
        <p:nvSpPr>
          <p:cNvPr id="113" name="PlaceHolder 7"/>
          <p:cNvSpPr>
            <a:spLocks noGrp="1"/>
          </p:cNvSpPr>
          <p:nvPr>
            <p:ph type="body"/>
          </p:nvPr>
        </p:nvSpPr>
        <p:spPr>
          <a:xfrm>
            <a:off x="8026920" y="3682080"/>
            <a:ext cx="3531960" cy="1896840"/>
          </a:xfrm>
          <a:prstGeom prst="rect">
            <a:avLst/>
          </a:prstGeom>
        </p:spPr>
        <p:txBody>
          <a:bodyPr lIns="0" tIns="0" rIns="0" bIns="0">
            <a:normAutofit/>
          </a:bodyPr>
          <a:lstStyle/>
          <a:p>
            <a:endParaRPr lang="bg-BG" sz="3200" b="0" strike="noStrike" spc="-1">
              <a:latin typeface="Arial"/>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27" name="PlaceHolder 1"/>
          <p:cNvSpPr>
            <a:spLocks noGrp="1"/>
          </p:cNvSpPr>
          <p:nvPr>
            <p:ph type="title"/>
          </p:nvPr>
        </p:nvSpPr>
        <p:spPr>
          <a:xfrm>
            <a:off x="609120" y="273600"/>
            <a:ext cx="10969560" cy="1144800"/>
          </a:xfrm>
          <a:prstGeom prst="rect">
            <a:avLst/>
          </a:prstGeom>
        </p:spPr>
        <p:txBody>
          <a:bodyPr lIns="0" tIns="0" rIns="0" bIns="0" anchor="ctr">
            <a:spAutoFit/>
          </a:bodyPr>
          <a:lstStyle/>
          <a:p>
            <a:pPr algn="ctr"/>
            <a:endParaRPr lang="bg-BG" sz="4400" b="0" strike="noStrike" spc="-1">
              <a:latin typeface="Arial"/>
            </a:endParaRPr>
          </a:p>
        </p:txBody>
      </p:sp>
      <p:sp>
        <p:nvSpPr>
          <p:cNvPr id="128" name="PlaceHolder 2"/>
          <p:cNvSpPr>
            <a:spLocks noGrp="1"/>
          </p:cNvSpPr>
          <p:nvPr>
            <p:ph type="subTitle"/>
          </p:nvPr>
        </p:nvSpPr>
        <p:spPr>
          <a:xfrm>
            <a:off x="609120" y="1604520"/>
            <a:ext cx="10969560" cy="3977280"/>
          </a:xfrm>
          <a:prstGeom prst="rect">
            <a:avLst/>
          </a:prstGeom>
        </p:spPr>
        <p:txBody>
          <a:bodyPr lIns="0" tIns="0" rIns="0" bIns="0" anchor="ctr">
            <a:spAutoFit/>
          </a:bodyPr>
          <a:lstStyle/>
          <a:p>
            <a:pPr algn="ctr"/>
            <a:endParaRPr lang="bg-BG" sz="3200" b="0" strike="noStrike" spc="-1">
              <a:latin typeface="Arial"/>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29" name="PlaceHolder 1"/>
          <p:cNvSpPr>
            <a:spLocks noGrp="1"/>
          </p:cNvSpPr>
          <p:nvPr>
            <p:ph type="title"/>
          </p:nvPr>
        </p:nvSpPr>
        <p:spPr>
          <a:xfrm>
            <a:off x="609120" y="273600"/>
            <a:ext cx="10969560" cy="1144800"/>
          </a:xfrm>
          <a:prstGeom prst="rect">
            <a:avLst/>
          </a:prstGeom>
        </p:spPr>
        <p:txBody>
          <a:bodyPr lIns="0" tIns="0" rIns="0" bIns="0" anchor="ctr">
            <a:spAutoFit/>
          </a:bodyPr>
          <a:lstStyle/>
          <a:p>
            <a:pPr algn="ctr"/>
            <a:endParaRPr lang="bg-BG" sz="4400" b="0" strike="noStrike" spc="-1">
              <a:latin typeface="Arial"/>
            </a:endParaRPr>
          </a:p>
        </p:txBody>
      </p:sp>
      <p:sp>
        <p:nvSpPr>
          <p:cNvPr id="130" name="PlaceHolder 2"/>
          <p:cNvSpPr>
            <a:spLocks noGrp="1"/>
          </p:cNvSpPr>
          <p:nvPr>
            <p:ph type="body"/>
          </p:nvPr>
        </p:nvSpPr>
        <p:spPr>
          <a:xfrm>
            <a:off x="609120" y="1604520"/>
            <a:ext cx="10969560" cy="3977280"/>
          </a:xfrm>
          <a:prstGeom prst="rect">
            <a:avLst/>
          </a:prstGeom>
        </p:spPr>
        <p:txBody>
          <a:bodyPr lIns="0" tIns="0" rIns="0" bIns="0">
            <a:normAutofit/>
          </a:bodyPr>
          <a:lstStyle/>
          <a:p>
            <a:endParaRPr lang="bg-BG" sz="3200" b="0" strike="noStrike" spc="-1">
              <a:latin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609120" y="273600"/>
            <a:ext cx="10969560" cy="1144800"/>
          </a:xfrm>
          <a:prstGeom prst="rect">
            <a:avLst/>
          </a:prstGeom>
        </p:spPr>
        <p:txBody>
          <a:bodyPr lIns="0" tIns="0" rIns="0" bIns="0" anchor="ctr">
            <a:spAutoFit/>
          </a:bodyPr>
          <a:lstStyle/>
          <a:p>
            <a:pPr algn="ctr"/>
            <a:endParaRPr lang="bg-BG" sz="4400" b="0" strike="noStrike" spc="-1">
              <a:latin typeface="Arial"/>
            </a:endParaRPr>
          </a:p>
        </p:txBody>
      </p:sp>
      <p:sp>
        <p:nvSpPr>
          <p:cNvPr id="7" name="PlaceHolder 2"/>
          <p:cNvSpPr>
            <a:spLocks noGrp="1"/>
          </p:cNvSpPr>
          <p:nvPr>
            <p:ph type="body"/>
          </p:nvPr>
        </p:nvSpPr>
        <p:spPr>
          <a:xfrm>
            <a:off x="609120" y="1604520"/>
            <a:ext cx="5352840" cy="3977280"/>
          </a:xfrm>
          <a:prstGeom prst="rect">
            <a:avLst/>
          </a:prstGeom>
        </p:spPr>
        <p:txBody>
          <a:bodyPr lIns="0" tIns="0" rIns="0" bIns="0">
            <a:normAutofit/>
          </a:bodyPr>
          <a:lstStyle/>
          <a:p>
            <a:endParaRPr lang="bg-BG" sz="3200" b="0" strike="noStrike" spc="-1">
              <a:latin typeface="Arial"/>
            </a:endParaRPr>
          </a:p>
        </p:txBody>
      </p:sp>
      <p:sp>
        <p:nvSpPr>
          <p:cNvPr id="8" name="PlaceHolder 3"/>
          <p:cNvSpPr>
            <a:spLocks noGrp="1"/>
          </p:cNvSpPr>
          <p:nvPr>
            <p:ph type="body"/>
          </p:nvPr>
        </p:nvSpPr>
        <p:spPr>
          <a:xfrm>
            <a:off x="6230160" y="1604520"/>
            <a:ext cx="5352840" cy="3977280"/>
          </a:xfrm>
          <a:prstGeom prst="rect">
            <a:avLst/>
          </a:prstGeom>
        </p:spPr>
        <p:txBody>
          <a:bodyPr lIns="0" tIns="0" rIns="0" bIns="0">
            <a:normAutofit/>
          </a:bodyPr>
          <a:lstStyle/>
          <a:p>
            <a:endParaRPr lang="bg-BG" sz="3200" b="0" strike="noStrike" spc="-1">
              <a:latin typeface="Arial"/>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31" name="PlaceHolder 1"/>
          <p:cNvSpPr>
            <a:spLocks noGrp="1"/>
          </p:cNvSpPr>
          <p:nvPr>
            <p:ph type="title"/>
          </p:nvPr>
        </p:nvSpPr>
        <p:spPr>
          <a:xfrm>
            <a:off x="609120" y="273600"/>
            <a:ext cx="10969560" cy="1144800"/>
          </a:xfrm>
          <a:prstGeom prst="rect">
            <a:avLst/>
          </a:prstGeom>
        </p:spPr>
        <p:txBody>
          <a:bodyPr lIns="0" tIns="0" rIns="0" bIns="0" anchor="ctr">
            <a:spAutoFit/>
          </a:bodyPr>
          <a:lstStyle/>
          <a:p>
            <a:pPr algn="ctr"/>
            <a:endParaRPr lang="bg-BG" sz="4400" b="0" strike="noStrike" spc="-1">
              <a:latin typeface="Arial"/>
            </a:endParaRPr>
          </a:p>
        </p:txBody>
      </p:sp>
      <p:sp>
        <p:nvSpPr>
          <p:cNvPr id="132" name="PlaceHolder 2"/>
          <p:cNvSpPr>
            <a:spLocks noGrp="1"/>
          </p:cNvSpPr>
          <p:nvPr>
            <p:ph type="body"/>
          </p:nvPr>
        </p:nvSpPr>
        <p:spPr>
          <a:xfrm>
            <a:off x="609120" y="1604520"/>
            <a:ext cx="5352840" cy="3977280"/>
          </a:xfrm>
          <a:prstGeom prst="rect">
            <a:avLst/>
          </a:prstGeom>
        </p:spPr>
        <p:txBody>
          <a:bodyPr lIns="0" tIns="0" rIns="0" bIns="0">
            <a:normAutofit/>
          </a:bodyPr>
          <a:lstStyle/>
          <a:p>
            <a:endParaRPr lang="bg-BG" sz="3200" b="0" strike="noStrike" spc="-1">
              <a:latin typeface="Arial"/>
            </a:endParaRPr>
          </a:p>
        </p:txBody>
      </p:sp>
      <p:sp>
        <p:nvSpPr>
          <p:cNvPr id="133" name="PlaceHolder 3"/>
          <p:cNvSpPr>
            <a:spLocks noGrp="1"/>
          </p:cNvSpPr>
          <p:nvPr>
            <p:ph type="body"/>
          </p:nvPr>
        </p:nvSpPr>
        <p:spPr>
          <a:xfrm>
            <a:off x="6230160" y="1604520"/>
            <a:ext cx="5352840" cy="3977280"/>
          </a:xfrm>
          <a:prstGeom prst="rect">
            <a:avLst/>
          </a:prstGeom>
        </p:spPr>
        <p:txBody>
          <a:bodyPr lIns="0" tIns="0" rIns="0" bIns="0">
            <a:normAutofit/>
          </a:bodyPr>
          <a:lstStyle/>
          <a:p>
            <a:endParaRPr lang="bg-BG" sz="3200" b="0" strike="noStrike" spc="-1">
              <a:latin typeface="Arial"/>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34" name="PlaceHolder 1"/>
          <p:cNvSpPr>
            <a:spLocks noGrp="1"/>
          </p:cNvSpPr>
          <p:nvPr>
            <p:ph type="title"/>
          </p:nvPr>
        </p:nvSpPr>
        <p:spPr>
          <a:xfrm>
            <a:off x="609120" y="273600"/>
            <a:ext cx="10969560" cy="1144800"/>
          </a:xfrm>
          <a:prstGeom prst="rect">
            <a:avLst/>
          </a:prstGeom>
        </p:spPr>
        <p:txBody>
          <a:bodyPr lIns="0" tIns="0" rIns="0" bIns="0" anchor="ctr">
            <a:spAutoFit/>
          </a:bodyPr>
          <a:lstStyle/>
          <a:p>
            <a:pPr algn="ctr"/>
            <a:endParaRPr lang="bg-BG" sz="4400" b="0" strike="noStrike" spc="-1">
              <a:latin typeface="Arial"/>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35" name="PlaceHolder 1"/>
          <p:cNvSpPr>
            <a:spLocks noGrp="1"/>
          </p:cNvSpPr>
          <p:nvPr>
            <p:ph type="subTitle"/>
          </p:nvPr>
        </p:nvSpPr>
        <p:spPr>
          <a:xfrm>
            <a:off x="609120" y="273600"/>
            <a:ext cx="10969560" cy="5307840"/>
          </a:xfrm>
          <a:prstGeom prst="rect">
            <a:avLst/>
          </a:prstGeom>
        </p:spPr>
        <p:txBody>
          <a:bodyPr lIns="0" tIns="0" rIns="0" bIns="0" anchor="ctr">
            <a:spAutoFit/>
          </a:bodyPr>
          <a:lstStyle/>
          <a:p>
            <a:pPr algn="ctr"/>
            <a:endParaRPr lang="bg-BG" sz="3200" b="0" strike="noStrike" spc="-1">
              <a:latin typeface="Arial"/>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36" name="PlaceHolder 1"/>
          <p:cNvSpPr>
            <a:spLocks noGrp="1"/>
          </p:cNvSpPr>
          <p:nvPr>
            <p:ph type="title"/>
          </p:nvPr>
        </p:nvSpPr>
        <p:spPr>
          <a:xfrm>
            <a:off x="609120" y="273600"/>
            <a:ext cx="10969560" cy="1144800"/>
          </a:xfrm>
          <a:prstGeom prst="rect">
            <a:avLst/>
          </a:prstGeom>
        </p:spPr>
        <p:txBody>
          <a:bodyPr lIns="0" tIns="0" rIns="0" bIns="0" anchor="ctr">
            <a:spAutoFit/>
          </a:bodyPr>
          <a:lstStyle/>
          <a:p>
            <a:pPr algn="ctr"/>
            <a:endParaRPr lang="bg-BG" sz="4400" b="0" strike="noStrike" spc="-1">
              <a:latin typeface="Arial"/>
            </a:endParaRPr>
          </a:p>
        </p:txBody>
      </p:sp>
      <p:sp>
        <p:nvSpPr>
          <p:cNvPr id="137" name="PlaceHolder 2"/>
          <p:cNvSpPr>
            <a:spLocks noGrp="1"/>
          </p:cNvSpPr>
          <p:nvPr>
            <p:ph type="body"/>
          </p:nvPr>
        </p:nvSpPr>
        <p:spPr>
          <a:xfrm>
            <a:off x="609120" y="1604520"/>
            <a:ext cx="5352840" cy="1896840"/>
          </a:xfrm>
          <a:prstGeom prst="rect">
            <a:avLst/>
          </a:prstGeom>
        </p:spPr>
        <p:txBody>
          <a:bodyPr lIns="0" tIns="0" rIns="0" bIns="0">
            <a:normAutofit/>
          </a:bodyPr>
          <a:lstStyle/>
          <a:p>
            <a:endParaRPr lang="bg-BG" sz="3200" b="0" strike="noStrike" spc="-1">
              <a:latin typeface="Arial"/>
            </a:endParaRPr>
          </a:p>
        </p:txBody>
      </p:sp>
      <p:sp>
        <p:nvSpPr>
          <p:cNvPr id="138" name="PlaceHolder 3"/>
          <p:cNvSpPr>
            <a:spLocks noGrp="1"/>
          </p:cNvSpPr>
          <p:nvPr>
            <p:ph type="body"/>
          </p:nvPr>
        </p:nvSpPr>
        <p:spPr>
          <a:xfrm>
            <a:off x="6230160" y="1604520"/>
            <a:ext cx="5352840" cy="3977280"/>
          </a:xfrm>
          <a:prstGeom prst="rect">
            <a:avLst/>
          </a:prstGeom>
        </p:spPr>
        <p:txBody>
          <a:bodyPr lIns="0" tIns="0" rIns="0" bIns="0">
            <a:normAutofit/>
          </a:bodyPr>
          <a:lstStyle/>
          <a:p>
            <a:endParaRPr lang="bg-BG" sz="3200" b="0" strike="noStrike" spc="-1">
              <a:latin typeface="Arial"/>
            </a:endParaRPr>
          </a:p>
        </p:txBody>
      </p:sp>
      <p:sp>
        <p:nvSpPr>
          <p:cNvPr id="139" name="PlaceHolder 4"/>
          <p:cNvSpPr>
            <a:spLocks noGrp="1"/>
          </p:cNvSpPr>
          <p:nvPr>
            <p:ph type="body"/>
          </p:nvPr>
        </p:nvSpPr>
        <p:spPr>
          <a:xfrm>
            <a:off x="609120" y="3682080"/>
            <a:ext cx="5352840" cy="1896840"/>
          </a:xfrm>
          <a:prstGeom prst="rect">
            <a:avLst/>
          </a:prstGeom>
        </p:spPr>
        <p:txBody>
          <a:bodyPr lIns="0" tIns="0" rIns="0" bIns="0">
            <a:normAutofit/>
          </a:bodyPr>
          <a:lstStyle/>
          <a:p>
            <a:endParaRPr lang="bg-BG" sz="3200" b="0" strike="noStrike" spc="-1">
              <a:latin typeface="Arial"/>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40" name="PlaceHolder 1"/>
          <p:cNvSpPr>
            <a:spLocks noGrp="1"/>
          </p:cNvSpPr>
          <p:nvPr>
            <p:ph type="title"/>
          </p:nvPr>
        </p:nvSpPr>
        <p:spPr>
          <a:xfrm>
            <a:off x="609120" y="273600"/>
            <a:ext cx="10969560" cy="1144800"/>
          </a:xfrm>
          <a:prstGeom prst="rect">
            <a:avLst/>
          </a:prstGeom>
        </p:spPr>
        <p:txBody>
          <a:bodyPr lIns="0" tIns="0" rIns="0" bIns="0" anchor="ctr">
            <a:spAutoFit/>
          </a:bodyPr>
          <a:lstStyle/>
          <a:p>
            <a:pPr algn="ctr"/>
            <a:endParaRPr lang="bg-BG" sz="4400" b="0" strike="noStrike" spc="-1">
              <a:latin typeface="Arial"/>
            </a:endParaRPr>
          </a:p>
        </p:txBody>
      </p:sp>
      <p:sp>
        <p:nvSpPr>
          <p:cNvPr id="141" name="PlaceHolder 2"/>
          <p:cNvSpPr>
            <a:spLocks noGrp="1"/>
          </p:cNvSpPr>
          <p:nvPr>
            <p:ph type="body"/>
          </p:nvPr>
        </p:nvSpPr>
        <p:spPr>
          <a:xfrm>
            <a:off x="609120" y="1604520"/>
            <a:ext cx="5352840" cy="3977280"/>
          </a:xfrm>
          <a:prstGeom prst="rect">
            <a:avLst/>
          </a:prstGeom>
        </p:spPr>
        <p:txBody>
          <a:bodyPr lIns="0" tIns="0" rIns="0" bIns="0">
            <a:normAutofit/>
          </a:bodyPr>
          <a:lstStyle/>
          <a:p>
            <a:endParaRPr lang="bg-BG" sz="3200" b="0" strike="noStrike" spc="-1">
              <a:latin typeface="Arial"/>
            </a:endParaRPr>
          </a:p>
        </p:txBody>
      </p:sp>
      <p:sp>
        <p:nvSpPr>
          <p:cNvPr id="142" name="PlaceHolder 3"/>
          <p:cNvSpPr>
            <a:spLocks noGrp="1"/>
          </p:cNvSpPr>
          <p:nvPr>
            <p:ph type="body"/>
          </p:nvPr>
        </p:nvSpPr>
        <p:spPr>
          <a:xfrm>
            <a:off x="6230160" y="1604520"/>
            <a:ext cx="5352840" cy="1896840"/>
          </a:xfrm>
          <a:prstGeom prst="rect">
            <a:avLst/>
          </a:prstGeom>
        </p:spPr>
        <p:txBody>
          <a:bodyPr lIns="0" tIns="0" rIns="0" bIns="0">
            <a:normAutofit/>
          </a:bodyPr>
          <a:lstStyle/>
          <a:p>
            <a:endParaRPr lang="bg-BG" sz="3200" b="0" strike="noStrike" spc="-1">
              <a:latin typeface="Arial"/>
            </a:endParaRPr>
          </a:p>
        </p:txBody>
      </p:sp>
      <p:sp>
        <p:nvSpPr>
          <p:cNvPr id="143" name="PlaceHolder 4"/>
          <p:cNvSpPr>
            <a:spLocks noGrp="1"/>
          </p:cNvSpPr>
          <p:nvPr>
            <p:ph type="body"/>
          </p:nvPr>
        </p:nvSpPr>
        <p:spPr>
          <a:xfrm>
            <a:off x="6230160" y="3682080"/>
            <a:ext cx="5352840" cy="1896840"/>
          </a:xfrm>
          <a:prstGeom prst="rect">
            <a:avLst/>
          </a:prstGeom>
        </p:spPr>
        <p:txBody>
          <a:bodyPr lIns="0" tIns="0" rIns="0" bIns="0">
            <a:normAutofit/>
          </a:bodyPr>
          <a:lstStyle/>
          <a:p>
            <a:endParaRPr lang="bg-BG" sz="3200" b="0" strike="noStrike" spc="-1">
              <a:latin typeface="Arial"/>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44" name="PlaceHolder 1"/>
          <p:cNvSpPr>
            <a:spLocks noGrp="1"/>
          </p:cNvSpPr>
          <p:nvPr>
            <p:ph type="title"/>
          </p:nvPr>
        </p:nvSpPr>
        <p:spPr>
          <a:xfrm>
            <a:off x="609120" y="273600"/>
            <a:ext cx="10969560" cy="1144800"/>
          </a:xfrm>
          <a:prstGeom prst="rect">
            <a:avLst/>
          </a:prstGeom>
        </p:spPr>
        <p:txBody>
          <a:bodyPr lIns="0" tIns="0" rIns="0" bIns="0" anchor="ctr">
            <a:spAutoFit/>
          </a:bodyPr>
          <a:lstStyle/>
          <a:p>
            <a:pPr algn="ctr"/>
            <a:endParaRPr lang="bg-BG" sz="4400" b="0" strike="noStrike" spc="-1">
              <a:latin typeface="Arial"/>
            </a:endParaRPr>
          </a:p>
        </p:txBody>
      </p:sp>
      <p:sp>
        <p:nvSpPr>
          <p:cNvPr id="145" name="PlaceHolder 2"/>
          <p:cNvSpPr>
            <a:spLocks noGrp="1"/>
          </p:cNvSpPr>
          <p:nvPr>
            <p:ph type="body"/>
          </p:nvPr>
        </p:nvSpPr>
        <p:spPr>
          <a:xfrm>
            <a:off x="609120" y="1604520"/>
            <a:ext cx="5352840" cy="1896840"/>
          </a:xfrm>
          <a:prstGeom prst="rect">
            <a:avLst/>
          </a:prstGeom>
        </p:spPr>
        <p:txBody>
          <a:bodyPr lIns="0" tIns="0" rIns="0" bIns="0">
            <a:normAutofit/>
          </a:bodyPr>
          <a:lstStyle/>
          <a:p>
            <a:endParaRPr lang="bg-BG" sz="3200" b="0" strike="noStrike" spc="-1">
              <a:latin typeface="Arial"/>
            </a:endParaRPr>
          </a:p>
        </p:txBody>
      </p:sp>
      <p:sp>
        <p:nvSpPr>
          <p:cNvPr id="146" name="PlaceHolder 3"/>
          <p:cNvSpPr>
            <a:spLocks noGrp="1"/>
          </p:cNvSpPr>
          <p:nvPr>
            <p:ph type="body"/>
          </p:nvPr>
        </p:nvSpPr>
        <p:spPr>
          <a:xfrm>
            <a:off x="6230160" y="1604520"/>
            <a:ext cx="5352840" cy="1896840"/>
          </a:xfrm>
          <a:prstGeom prst="rect">
            <a:avLst/>
          </a:prstGeom>
        </p:spPr>
        <p:txBody>
          <a:bodyPr lIns="0" tIns="0" rIns="0" bIns="0">
            <a:normAutofit/>
          </a:bodyPr>
          <a:lstStyle/>
          <a:p>
            <a:endParaRPr lang="bg-BG" sz="3200" b="0" strike="noStrike" spc="-1">
              <a:latin typeface="Arial"/>
            </a:endParaRPr>
          </a:p>
        </p:txBody>
      </p:sp>
      <p:sp>
        <p:nvSpPr>
          <p:cNvPr id="147" name="PlaceHolder 4"/>
          <p:cNvSpPr>
            <a:spLocks noGrp="1"/>
          </p:cNvSpPr>
          <p:nvPr>
            <p:ph type="body"/>
          </p:nvPr>
        </p:nvSpPr>
        <p:spPr>
          <a:xfrm>
            <a:off x="609120" y="3682080"/>
            <a:ext cx="10969560" cy="1896840"/>
          </a:xfrm>
          <a:prstGeom prst="rect">
            <a:avLst/>
          </a:prstGeom>
        </p:spPr>
        <p:txBody>
          <a:bodyPr lIns="0" tIns="0" rIns="0" bIns="0">
            <a:normAutofit/>
          </a:bodyPr>
          <a:lstStyle/>
          <a:p>
            <a:endParaRPr lang="bg-BG" sz="3200" b="0" strike="noStrike" spc="-1">
              <a:latin typeface="Arial"/>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48" name="PlaceHolder 1"/>
          <p:cNvSpPr>
            <a:spLocks noGrp="1"/>
          </p:cNvSpPr>
          <p:nvPr>
            <p:ph type="title"/>
          </p:nvPr>
        </p:nvSpPr>
        <p:spPr>
          <a:xfrm>
            <a:off x="609120" y="273600"/>
            <a:ext cx="10969560" cy="1144800"/>
          </a:xfrm>
          <a:prstGeom prst="rect">
            <a:avLst/>
          </a:prstGeom>
        </p:spPr>
        <p:txBody>
          <a:bodyPr lIns="0" tIns="0" rIns="0" bIns="0" anchor="ctr">
            <a:spAutoFit/>
          </a:bodyPr>
          <a:lstStyle/>
          <a:p>
            <a:pPr algn="ctr"/>
            <a:endParaRPr lang="bg-BG" sz="4400" b="0" strike="noStrike" spc="-1">
              <a:latin typeface="Arial"/>
            </a:endParaRPr>
          </a:p>
        </p:txBody>
      </p:sp>
      <p:sp>
        <p:nvSpPr>
          <p:cNvPr id="149" name="PlaceHolder 2"/>
          <p:cNvSpPr>
            <a:spLocks noGrp="1"/>
          </p:cNvSpPr>
          <p:nvPr>
            <p:ph type="body"/>
          </p:nvPr>
        </p:nvSpPr>
        <p:spPr>
          <a:xfrm>
            <a:off x="609120" y="1604520"/>
            <a:ext cx="10969560" cy="1896840"/>
          </a:xfrm>
          <a:prstGeom prst="rect">
            <a:avLst/>
          </a:prstGeom>
        </p:spPr>
        <p:txBody>
          <a:bodyPr lIns="0" tIns="0" rIns="0" bIns="0">
            <a:normAutofit/>
          </a:bodyPr>
          <a:lstStyle/>
          <a:p>
            <a:endParaRPr lang="bg-BG" sz="3200" b="0" strike="noStrike" spc="-1">
              <a:latin typeface="Arial"/>
            </a:endParaRPr>
          </a:p>
        </p:txBody>
      </p:sp>
      <p:sp>
        <p:nvSpPr>
          <p:cNvPr id="150" name="PlaceHolder 3"/>
          <p:cNvSpPr>
            <a:spLocks noGrp="1"/>
          </p:cNvSpPr>
          <p:nvPr>
            <p:ph type="body"/>
          </p:nvPr>
        </p:nvSpPr>
        <p:spPr>
          <a:xfrm>
            <a:off x="609120" y="3682080"/>
            <a:ext cx="10969560" cy="1896840"/>
          </a:xfrm>
          <a:prstGeom prst="rect">
            <a:avLst/>
          </a:prstGeom>
        </p:spPr>
        <p:txBody>
          <a:bodyPr lIns="0" tIns="0" rIns="0" bIns="0">
            <a:normAutofit/>
          </a:bodyPr>
          <a:lstStyle/>
          <a:p>
            <a:endParaRPr lang="bg-BG" sz="3200" b="0" strike="noStrike" spc="-1">
              <a:latin typeface="Arial"/>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51" name="PlaceHolder 1"/>
          <p:cNvSpPr>
            <a:spLocks noGrp="1"/>
          </p:cNvSpPr>
          <p:nvPr>
            <p:ph type="title"/>
          </p:nvPr>
        </p:nvSpPr>
        <p:spPr>
          <a:xfrm>
            <a:off x="609120" y="273600"/>
            <a:ext cx="10969560" cy="1144800"/>
          </a:xfrm>
          <a:prstGeom prst="rect">
            <a:avLst/>
          </a:prstGeom>
        </p:spPr>
        <p:txBody>
          <a:bodyPr lIns="0" tIns="0" rIns="0" bIns="0" anchor="ctr">
            <a:spAutoFit/>
          </a:bodyPr>
          <a:lstStyle/>
          <a:p>
            <a:pPr algn="ctr"/>
            <a:endParaRPr lang="bg-BG" sz="4400" b="0" strike="noStrike" spc="-1">
              <a:latin typeface="Arial"/>
            </a:endParaRPr>
          </a:p>
        </p:txBody>
      </p:sp>
      <p:sp>
        <p:nvSpPr>
          <p:cNvPr id="152" name="PlaceHolder 2"/>
          <p:cNvSpPr>
            <a:spLocks noGrp="1"/>
          </p:cNvSpPr>
          <p:nvPr>
            <p:ph type="body"/>
          </p:nvPr>
        </p:nvSpPr>
        <p:spPr>
          <a:xfrm>
            <a:off x="609120" y="1604520"/>
            <a:ext cx="5352840" cy="1896840"/>
          </a:xfrm>
          <a:prstGeom prst="rect">
            <a:avLst/>
          </a:prstGeom>
        </p:spPr>
        <p:txBody>
          <a:bodyPr lIns="0" tIns="0" rIns="0" bIns="0">
            <a:normAutofit/>
          </a:bodyPr>
          <a:lstStyle/>
          <a:p>
            <a:endParaRPr lang="bg-BG" sz="3200" b="0" strike="noStrike" spc="-1">
              <a:latin typeface="Arial"/>
            </a:endParaRPr>
          </a:p>
        </p:txBody>
      </p:sp>
      <p:sp>
        <p:nvSpPr>
          <p:cNvPr id="153" name="PlaceHolder 3"/>
          <p:cNvSpPr>
            <a:spLocks noGrp="1"/>
          </p:cNvSpPr>
          <p:nvPr>
            <p:ph type="body"/>
          </p:nvPr>
        </p:nvSpPr>
        <p:spPr>
          <a:xfrm>
            <a:off x="6230160" y="1604520"/>
            <a:ext cx="5352840" cy="1896840"/>
          </a:xfrm>
          <a:prstGeom prst="rect">
            <a:avLst/>
          </a:prstGeom>
        </p:spPr>
        <p:txBody>
          <a:bodyPr lIns="0" tIns="0" rIns="0" bIns="0">
            <a:normAutofit/>
          </a:bodyPr>
          <a:lstStyle/>
          <a:p>
            <a:endParaRPr lang="bg-BG" sz="3200" b="0" strike="noStrike" spc="-1">
              <a:latin typeface="Arial"/>
            </a:endParaRPr>
          </a:p>
        </p:txBody>
      </p:sp>
      <p:sp>
        <p:nvSpPr>
          <p:cNvPr id="154" name="PlaceHolder 4"/>
          <p:cNvSpPr>
            <a:spLocks noGrp="1"/>
          </p:cNvSpPr>
          <p:nvPr>
            <p:ph type="body"/>
          </p:nvPr>
        </p:nvSpPr>
        <p:spPr>
          <a:xfrm>
            <a:off x="609120" y="3682080"/>
            <a:ext cx="5352840" cy="1896840"/>
          </a:xfrm>
          <a:prstGeom prst="rect">
            <a:avLst/>
          </a:prstGeom>
        </p:spPr>
        <p:txBody>
          <a:bodyPr lIns="0" tIns="0" rIns="0" bIns="0">
            <a:normAutofit/>
          </a:bodyPr>
          <a:lstStyle/>
          <a:p>
            <a:endParaRPr lang="bg-BG" sz="3200" b="0" strike="noStrike" spc="-1">
              <a:latin typeface="Arial"/>
            </a:endParaRPr>
          </a:p>
        </p:txBody>
      </p:sp>
      <p:sp>
        <p:nvSpPr>
          <p:cNvPr id="155" name="PlaceHolder 5"/>
          <p:cNvSpPr>
            <a:spLocks noGrp="1"/>
          </p:cNvSpPr>
          <p:nvPr>
            <p:ph type="body"/>
          </p:nvPr>
        </p:nvSpPr>
        <p:spPr>
          <a:xfrm>
            <a:off x="6230160" y="3682080"/>
            <a:ext cx="5352840" cy="1896840"/>
          </a:xfrm>
          <a:prstGeom prst="rect">
            <a:avLst/>
          </a:prstGeom>
        </p:spPr>
        <p:txBody>
          <a:bodyPr lIns="0" tIns="0" rIns="0" bIns="0">
            <a:normAutofit/>
          </a:bodyPr>
          <a:lstStyle/>
          <a:p>
            <a:endParaRPr lang="bg-BG" sz="3200" b="0" strike="noStrike" spc="-1">
              <a:latin typeface="Arial"/>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56" name="PlaceHolder 1"/>
          <p:cNvSpPr>
            <a:spLocks noGrp="1"/>
          </p:cNvSpPr>
          <p:nvPr>
            <p:ph type="title"/>
          </p:nvPr>
        </p:nvSpPr>
        <p:spPr>
          <a:xfrm>
            <a:off x="609120" y="273600"/>
            <a:ext cx="10969560" cy="1144800"/>
          </a:xfrm>
          <a:prstGeom prst="rect">
            <a:avLst/>
          </a:prstGeom>
        </p:spPr>
        <p:txBody>
          <a:bodyPr lIns="0" tIns="0" rIns="0" bIns="0" anchor="ctr">
            <a:spAutoFit/>
          </a:bodyPr>
          <a:lstStyle/>
          <a:p>
            <a:pPr algn="ctr"/>
            <a:endParaRPr lang="bg-BG" sz="4400" b="0" strike="noStrike" spc="-1">
              <a:latin typeface="Arial"/>
            </a:endParaRPr>
          </a:p>
        </p:txBody>
      </p:sp>
      <p:sp>
        <p:nvSpPr>
          <p:cNvPr id="157" name="PlaceHolder 2"/>
          <p:cNvSpPr>
            <a:spLocks noGrp="1"/>
          </p:cNvSpPr>
          <p:nvPr>
            <p:ph type="body"/>
          </p:nvPr>
        </p:nvSpPr>
        <p:spPr>
          <a:xfrm>
            <a:off x="609120" y="1604520"/>
            <a:ext cx="3531960" cy="1896840"/>
          </a:xfrm>
          <a:prstGeom prst="rect">
            <a:avLst/>
          </a:prstGeom>
        </p:spPr>
        <p:txBody>
          <a:bodyPr lIns="0" tIns="0" rIns="0" bIns="0">
            <a:normAutofit/>
          </a:bodyPr>
          <a:lstStyle/>
          <a:p>
            <a:endParaRPr lang="bg-BG" sz="3200" b="0" strike="noStrike" spc="-1">
              <a:latin typeface="Arial"/>
            </a:endParaRPr>
          </a:p>
        </p:txBody>
      </p:sp>
      <p:sp>
        <p:nvSpPr>
          <p:cNvPr id="158" name="PlaceHolder 3"/>
          <p:cNvSpPr>
            <a:spLocks noGrp="1"/>
          </p:cNvSpPr>
          <p:nvPr>
            <p:ph type="body"/>
          </p:nvPr>
        </p:nvSpPr>
        <p:spPr>
          <a:xfrm>
            <a:off x="4318200" y="1604520"/>
            <a:ext cx="3531960" cy="1896840"/>
          </a:xfrm>
          <a:prstGeom prst="rect">
            <a:avLst/>
          </a:prstGeom>
        </p:spPr>
        <p:txBody>
          <a:bodyPr lIns="0" tIns="0" rIns="0" bIns="0">
            <a:normAutofit/>
          </a:bodyPr>
          <a:lstStyle/>
          <a:p>
            <a:endParaRPr lang="bg-BG" sz="3200" b="0" strike="noStrike" spc="-1">
              <a:latin typeface="Arial"/>
            </a:endParaRPr>
          </a:p>
        </p:txBody>
      </p:sp>
      <p:sp>
        <p:nvSpPr>
          <p:cNvPr id="159" name="PlaceHolder 4"/>
          <p:cNvSpPr>
            <a:spLocks noGrp="1"/>
          </p:cNvSpPr>
          <p:nvPr>
            <p:ph type="body"/>
          </p:nvPr>
        </p:nvSpPr>
        <p:spPr>
          <a:xfrm>
            <a:off x="8026920" y="1604520"/>
            <a:ext cx="3531960" cy="1896840"/>
          </a:xfrm>
          <a:prstGeom prst="rect">
            <a:avLst/>
          </a:prstGeom>
        </p:spPr>
        <p:txBody>
          <a:bodyPr lIns="0" tIns="0" rIns="0" bIns="0">
            <a:normAutofit/>
          </a:bodyPr>
          <a:lstStyle/>
          <a:p>
            <a:endParaRPr lang="bg-BG" sz="3200" b="0" strike="noStrike" spc="-1">
              <a:latin typeface="Arial"/>
            </a:endParaRPr>
          </a:p>
        </p:txBody>
      </p:sp>
      <p:sp>
        <p:nvSpPr>
          <p:cNvPr id="160" name="PlaceHolder 5"/>
          <p:cNvSpPr>
            <a:spLocks noGrp="1"/>
          </p:cNvSpPr>
          <p:nvPr>
            <p:ph type="body"/>
          </p:nvPr>
        </p:nvSpPr>
        <p:spPr>
          <a:xfrm>
            <a:off x="609120" y="3682080"/>
            <a:ext cx="3531960" cy="1896840"/>
          </a:xfrm>
          <a:prstGeom prst="rect">
            <a:avLst/>
          </a:prstGeom>
        </p:spPr>
        <p:txBody>
          <a:bodyPr lIns="0" tIns="0" rIns="0" bIns="0">
            <a:normAutofit/>
          </a:bodyPr>
          <a:lstStyle/>
          <a:p>
            <a:endParaRPr lang="bg-BG" sz="3200" b="0" strike="noStrike" spc="-1">
              <a:latin typeface="Arial"/>
            </a:endParaRPr>
          </a:p>
        </p:txBody>
      </p:sp>
      <p:sp>
        <p:nvSpPr>
          <p:cNvPr id="161" name="PlaceHolder 6"/>
          <p:cNvSpPr>
            <a:spLocks noGrp="1"/>
          </p:cNvSpPr>
          <p:nvPr>
            <p:ph type="body"/>
          </p:nvPr>
        </p:nvSpPr>
        <p:spPr>
          <a:xfrm>
            <a:off x="4318200" y="3682080"/>
            <a:ext cx="3531960" cy="1896840"/>
          </a:xfrm>
          <a:prstGeom prst="rect">
            <a:avLst/>
          </a:prstGeom>
        </p:spPr>
        <p:txBody>
          <a:bodyPr lIns="0" tIns="0" rIns="0" bIns="0">
            <a:normAutofit/>
          </a:bodyPr>
          <a:lstStyle/>
          <a:p>
            <a:endParaRPr lang="bg-BG" sz="3200" b="0" strike="noStrike" spc="-1">
              <a:latin typeface="Arial"/>
            </a:endParaRPr>
          </a:p>
        </p:txBody>
      </p:sp>
      <p:sp>
        <p:nvSpPr>
          <p:cNvPr id="162" name="PlaceHolder 7"/>
          <p:cNvSpPr>
            <a:spLocks noGrp="1"/>
          </p:cNvSpPr>
          <p:nvPr>
            <p:ph type="body"/>
          </p:nvPr>
        </p:nvSpPr>
        <p:spPr>
          <a:xfrm>
            <a:off x="8026920" y="3682080"/>
            <a:ext cx="3531960" cy="1896840"/>
          </a:xfrm>
          <a:prstGeom prst="rect">
            <a:avLst/>
          </a:prstGeom>
        </p:spPr>
        <p:txBody>
          <a:bodyPr lIns="0" tIns="0" rIns="0" bIns="0">
            <a:normAutofit/>
          </a:bodyPr>
          <a:lstStyle/>
          <a:p>
            <a:endParaRPr lang="bg-BG" sz="3200" b="0" strike="noStrike" spc="-1">
              <a:latin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PlaceHolder 1"/>
          <p:cNvSpPr>
            <a:spLocks noGrp="1"/>
          </p:cNvSpPr>
          <p:nvPr>
            <p:ph type="title"/>
          </p:nvPr>
        </p:nvSpPr>
        <p:spPr>
          <a:xfrm>
            <a:off x="609120" y="273600"/>
            <a:ext cx="10969560" cy="1144800"/>
          </a:xfrm>
          <a:prstGeom prst="rect">
            <a:avLst/>
          </a:prstGeom>
        </p:spPr>
        <p:txBody>
          <a:bodyPr lIns="0" tIns="0" rIns="0" bIns="0" anchor="ctr">
            <a:spAutoFit/>
          </a:bodyPr>
          <a:lstStyle/>
          <a:p>
            <a:pPr algn="ctr"/>
            <a:endParaRPr lang="bg-BG" sz="4400" b="0" strike="noStrike" spc="-1">
              <a:latin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0" name="PlaceHolder 1"/>
          <p:cNvSpPr>
            <a:spLocks noGrp="1"/>
          </p:cNvSpPr>
          <p:nvPr>
            <p:ph type="subTitle"/>
          </p:nvPr>
        </p:nvSpPr>
        <p:spPr>
          <a:xfrm>
            <a:off x="609120" y="273600"/>
            <a:ext cx="10969560" cy="5307840"/>
          </a:xfrm>
          <a:prstGeom prst="rect">
            <a:avLst/>
          </a:prstGeom>
        </p:spPr>
        <p:txBody>
          <a:bodyPr lIns="0" tIns="0" rIns="0" bIns="0" anchor="ctr">
            <a:spAutoFit/>
          </a:bodyPr>
          <a:lstStyle/>
          <a:p>
            <a:pPr algn="ctr"/>
            <a:endParaRPr lang="bg-BG" sz="3200" b="0" strike="noStrike" spc="-1">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609120" y="273600"/>
            <a:ext cx="10969560" cy="1144800"/>
          </a:xfrm>
          <a:prstGeom prst="rect">
            <a:avLst/>
          </a:prstGeom>
        </p:spPr>
        <p:txBody>
          <a:bodyPr lIns="0" tIns="0" rIns="0" bIns="0" anchor="ctr">
            <a:spAutoFit/>
          </a:bodyPr>
          <a:lstStyle/>
          <a:p>
            <a:pPr algn="ctr"/>
            <a:endParaRPr lang="bg-BG" sz="4400" b="0" strike="noStrike" spc="-1">
              <a:latin typeface="Arial"/>
            </a:endParaRPr>
          </a:p>
        </p:txBody>
      </p:sp>
      <p:sp>
        <p:nvSpPr>
          <p:cNvPr id="12" name="PlaceHolder 2"/>
          <p:cNvSpPr>
            <a:spLocks noGrp="1"/>
          </p:cNvSpPr>
          <p:nvPr>
            <p:ph type="body"/>
          </p:nvPr>
        </p:nvSpPr>
        <p:spPr>
          <a:xfrm>
            <a:off x="609120" y="1604520"/>
            <a:ext cx="5352840" cy="1896840"/>
          </a:xfrm>
          <a:prstGeom prst="rect">
            <a:avLst/>
          </a:prstGeom>
        </p:spPr>
        <p:txBody>
          <a:bodyPr lIns="0" tIns="0" rIns="0" bIns="0">
            <a:normAutofit/>
          </a:bodyPr>
          <a:lstStyle/>
          <a:p>
            <a:endParaRPr lang="bg-BG" sz="3200" b="0" strike="noStrike" spc="-1">
              <a:latin typeface="Arial"/>
            </a:endParaRPr>
          </a:p>
        </p:txBody>
      </p:sp>
      <p:sp>
        <p:nvSpPr>
          <p:cNvPr id="13" name="PlaceHolder 3"/>
          <p:cNvSpPr>
            <a:spLocks noGrp="1"/>
          </p:cNvSpPr>
          <p:nvPr>
            <p:ph type="body"/>
          </p:nvPr>
        </p:nvSpPr>
        <p:spPr>
          <a:xfrm>
            <a:off x="6230160" y="1604520"/>
            <a:ext cx="5352840" cy="3977280"/>
          </a:xfrm>
          <a:prstGeom prst="rect">
            <a:avLst/>
          </a:prstGeom>
        </p:spPr>
        <p:txBody>
          <a:bodyPr lIns="0" tIns="0" rIns="0" bIns="0">
            <a:normAutofit/>
          </a:bodyPr>
          <a:lstStyle/>
          <a:p>
            <a:endParaRPr lang="bg-BG" sz="3200" b="0" strike="noStrike" spc="-1">
              <a:latin typeface="Arial"/>
            </a:endParaRPr>
          </a:p>
        </p:txBody>
      </p:sp>
      <p:sp>
        <p:nvSpPr>
          <p:cNvPr id="14" name="PlaceHolder 4"/>
          <p:cNvSpPr>
            <a:spLocks noGrp="1"/>
          </p:cNvSpPr>
          <p:nvPr>
            <p:ph type="body"/>
          </p:nvPr>
        </p:nvSpPr>
        <p:spPr>
          <a:xfrm>
            <a:off x="609120" y="3682080"/>
            <a:ext cx="5352840" cy="1896840"/>
          </a:xfrm>
          <a:prstGeom prst="rect">
            <a:avLst/>
          </a:prstGeom>
        </p:spPr>
        <p:txBody>
          <a:bodyPr lIns="0" tIns="0" rIns="0" bIns="0">
            <a:normAutofit/>
          </a:bodyPr>
          <a:lstStyle/>
          <a:p>
            <a:endParaRPr lang="bg-BG" sz="3200" b="0" strike="noStrike" spc="-1">
              <a:latin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609120" y="273600"/>
            <a:ext cx="10969560" cy="1144800"/>
          </a:xfrm>
          <a:prstGeom prst="rect">
            <a:avLst/>
          </a:prstGeom>
        </p:spPr>
        <p:txBody>
          <a:bodyPr lIns="0" tIns="0" rIns="0" bIns="0" anchor="ctr">
            <a:spAutoFit/>
          </a:bodyPr>
          <a:lstStyle/>
          <a:p>
            <a:pPr algn="ctr"/>
            <a:endParaRPr lang="bg-BG" sz="4400" b="0" strike="noStrike" spc="-1">
              <a:latin typeface="Arial"/>
            </a:endParaRPr>
          </a:p>
        </p:txBody>
      </p:sp>
      <p:sp>
        <p:nvSpPr>
          <p:cNvPr id="16" name="PlaceHolder 2"/>
          <p:cNvSpPr>
            <a:spLocks noGrp="1"/>
          </p:cNvSpPr>
          <p:nvPr>
            <p:ph type="body"/>
          </p:nvPr>
        </p:nvSpPr>
        <p:spPr>
          <a:xfrm>
            <a:off x="609120" y="1604520"/>
            <a:ext cx="5352840" cy="3977280"/>
          </a:xfrm>
          <a:prstGeom prst="rect">
            <a:avLst/>
          </a:prstGeom>
        </p:spPr>
        <p:txBody>
          <a:bodyPr lIns="0" tIns="0" rIns="0" bIns="0">
            <a:normAutofit/>
          </a:bodyPr>
          <a:lstStyle/>
          <a:p>
            <a:endParaRPr lang="bg-BG" sz="3200" b="0" strike="noStrike" spc="-1">
              <a:latin typeface="Arial"/>
            </a:endParaRPr>
          </a:p>
        </p:txBody>
      </p:sp>
      <p:sp>
        <p:nvSpPr>
          <p:cNvPr id="17" name="PlaceHolder 3"/>
          <p:cNvSpPr>
            <a:spLocks noGrp="1"/>
          </p:cNvSpPr>
          <p:nvPr>
            <p:ph type="body"/>
          </p:nvPr>
        </p:nvSpPr>
        <p:spPr>
          <a:xfrm>
            <a:off x="6230160" y="1604520"/>
            <a:ext cx="5352840" cy="1896840"/>
          </a:xfrm>
          <a:prstGeom prst="rect">
            <a:avLst/>
          </a:prstGeom>
        </p:spPr>
        <p:txBody>
          <a:bodyPr lIns="0" tIns="0" rIns="0" bIns="0">
            <a:normAutofit/>
          </a:bodyPr>
          <a:lstStyle/>
          <a:p>
            <a:endParaRPr lang="bg-BG" sz="3200" b="0" strike="noStrike" spc="-1">
              <a:latin typeface="Arial"/>
            </a:endParaRPr>
          </a:p>
        </p:txBody>
      </p:sp>
      <p:sp>
        <p:nvSpPr>
          <p:cNvPr id="18" name="PlaceHolder 4"/>
          <p:cNvSpPr>
            <a:spLocks noGrp="1"/>
          </p:cNvSpPr>
          <p:nvPr>
            <p:ph type="body"/>
          </p:nvPr>
        </p:nvSpPr>
        <p:spPr>
          <a:xfrm>
            <a:off x="6230160" y="3682080"/>
            <a:ext cx="5352840" cy="1896840"/>
          </a:xfrm>
          <a:prstGeom prst="rect">
            <a:avLst/>
          </a:prstGeom>
        </p:spPr>
        <p:txBody>
          <a:bodyPr lIns="0" tIns="0" rIns="0" bIns="0">
            <a:normAutofit/>
          </a:bodyPr>
          <a:lstStyle/>
          <a:p>
            <a:endParaRPr lang="bg-BG" sz="3200" b="0" strike="noStrike" spc="-1">
              <a:latin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609120" y="273600"/>
            <a:ext cx="10969560" cy="1144800"/>
          </a:xfrm>
          <a:prstGeom prst="rect">
            <a:avLst/>
          </a:prstGeom>
        </p:spPr>
        <p:txBody>
          <a:bodyPr lIns="0" tIns="0" rIns="0" bIns="0" anchor="ctr">
            <a:spAutoFit/>
          </a:bodyPr>
          <a:lstStyle/>
          <a:p>
            <a:pPr algn="ctr"/>
            <a:endParaRPr lang="bg-BG" sz="4400" b="0" strike="noStrike" spc="-1">
              <a:latin typeface="Arial"/>
            </a:endParaRPr>
          </a:p>
        </p:txBody>
      </p:sp>
      <p:sp>
        <p:nvSpPr>
          <p:cNvPr id="20" name="PlaceHolder 2"/>
          <p:cNvSpPr>
            <a:spLocks noGrp="1"/>
          </p:cNvSpPr>
          <p:nvPr>
            <p:ph type="body"/>
          </p:nvPr>
        </p:nvSpPr>
        <p:spPr>
          <a:xfrm>
            <a:off x="609120" y="1604520"/>
            <a:ext cx="5352840" cy="1896840"/>
          </a:xfrm>
          <a:prstGeom prst="rect">
            <a:avLst/>
          </a:prstGeom>
        </p:spPr>
        <p:txBody>
          <a:bodyPr lIns="0" tIns="0" rIns="0" bIns="0">
            <a:normAutofit/>
          </a:bodyPr>
          <a:lstStyle/>
          <a:p>
            <a:endParaRPr lang="bg-BG" sz="3200" b="0" strike="noStrike" spc="-1">
              <a:latin typeface="Arial"/>
            </a:endParaRPr>
          </a:p>
        </p:txBody>
      </p:sp>
      <p:sp>
        <p:nvSpPr>
          <p:cNvPr id="21" name="PlaceHolder 3"/>
          <p:cNvSpPr>
            <a:spLocks noGrp="1"/>
          </p:cNvSpPr>
          <p:nvPr>
            <p:ph type="body"/>
          </p:nvPr>
        </p:nvSpPr>
        <p:spPr>
          <a:xfrm>
            <a:off x="6230160" y="1604520"/>
            <a:ext cx="5352840" cy="1896840"/>
          </a:xfrm>
          <a:prstGeom prst="rect">
            <a:avLst/>
          </a:prstGeom>
        </p:spPr>
        <p:txBody>
          <a:bodyPr lIns="0" tIns="0" rIns="0" bIns="0">
            <a:normAutofit/>
          </a:bodyPr>
          <a:lstStyle/>
          <a:p>
            <a:endParaRPr lang="bg-BG" sz="3200" b="0" strike="noStrike" spc="-1">
              <a:latin typeface="Arial"/>
            </a:endParaRPr>
          </a:p>
        </p:txBody>
      </p:sp>
      <p:sp>
        <p:nvSpPr>
          <p:cNvPr id="22" name="PlaceHolder 4"/>
          <p:cNvSpPr>
            <a:spLocks noGrp="1"/>
          </p:cNvSpPr>
          <p:nvPr>
            <p:ph type="body"/>
          </p:nvPr>
        </p:nvSpPr>
        <p:spPr>
          <a:xfrm>
            <a:off x="609120" y="3682080"/>
            <a:ext cx="10969560" cy="1896840"/>
          </a:xfrm>
          <a:prstGeom prst="rect">
            <a:avLst/>
          </a:prstGeom>
        </p:spPr>
        <p:txBody>
          <a:bodyPr lIns="0" tIns="0" rIns="0" bIns="0">
            <a:normAutofit/>
          </a:bodyPr>
          <a:lstStyle/>
          <a:p>
            <a:endParaRPr lang="bg-BG" sz="3200" b="0" strike="noStrike" spc="-1">
              <a:latin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2.jpe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theme" Target="../theme/theme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5" Type="http://schemas.openxmlformats.org/officeDocument/2006/relationships/image" Target="../media/image4.png"/><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image" Target="../media/image3.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0">
          <a:blip r:embed="rId14"/>
          <a:stretch>
            <a:fillRect/>
          </a:stretch>
        </a:blipFill>
        <a:effectLst/>
      </p:bgPr>
    </p:bg>
    <p:spTree>
      <p:nvGrpSpPr>
        <p:cNvPr id="1" name=""/>
        <p:cNvGrpSpPr/>
        <p:nvPr/>
      </p:nvGrpSpPr>
      <p:grpSpPr>
        <a:xfrm>
          <a:off x="0" y="0"/>
          <a:ext cx="0" cy="0"/>
          <a:chOff x="0" y="0"/>
          <a:chExt cx="0" cy="0"/>
        </a:xfrm>
      </p:grpSpPr>
      <p:sp>
        <p:nvSpPr>
          <p:cNvPr id="2" name="PlaceHolder 1"/>
          <p:cNvSpPr>
            <a:spLocks noGrp="1"/>
          </p:cNvSpPr>
          <p:nvPr>
            <p:ph type="title"/>
          </p:nvPr>
        </p:nvSpPr>
        <p:spPr>
          <a:xfrm>
            <a:off x="609120" y="273600"/>
            <a:ext cx="10969560" cy="1144800"/>
          </a:xfrm>
          <a:prstGeom prst="rect">
            <a:avLst/>
          </a:prstGeom>
        </p:spPr>
        <p:txBody>
          <a:bodyPr lIns="0" tIns="0" rIns="0" bIns="0" anchor="ctr">
            <a:noAutofit/>
          </a:bodyPr>
          <a:lstStyle/>
          <a:p>
            <a:pPr algn="ctr"/>
            <a:r>
              <a:rPr lang="bg-BG" sz="4400" b="0" strike="noStrike" spc="-1">
                <a:latin typeface="Arial"/>
              </a:rPr>
              <a:t>Click to edit the title text format</a:t>
            </a:r>
          </a:p>
        </p:txBody>
      </p:sp>
      <p:sp>
        <p:nvSpPr>
          <p:cNvPr id="3" name="PlaceHolder 2"/>
          <p:cNvSpPr>
            <a:spLocks noGrp="1"/>
          </p:cNvSpPr>
          <p:nvPr>
            <p:ph type="body"/>
          </p:nvPr>
        </p:nvSpPr>
        <p:spPr>
          <a:xfrm>
            <a:off x="609120" y="1604520"/>
            <a:ext cx="10969560" cy="3977280"/>
          </a:xfrm>
          <a:prstGeom prst="rect">
            <a:avLst/>
          </a:prstGeom>
        </p:spPr>
        <p:txBody>
          <a:bodyPr lIns="0" tIns="0" rIns="0" bIns="0">
            <a:normAutofit/>
          </a:bodyPr>
          <a:lstStyle/>
          <a:p>
            <a:pPr marL="432000" indent="-324000">
              <a:spcBef>
                <a:spcPts val="1417"/>
              </a:spcBef>
              <a:buClr>
                <a:srgbClr val="FFFFFF"/>
              </a:buClr>
              <a:buSzPct val="45000"/>
              <a:buFont typeface="Wingdings" charset="2"/>
              <a:buChar char=""/>
            </a:pPr>
            <a:r>
              <a:rPr lang="bg-BG" sz="3200" b="0" strike="noStrike" spc="-1">
                <a:latin typeface="Arial"/>
              </a:rPr>
              <a:t>Click to edit the outline text format</a:t>
            </a:r>
          </a:p>
          <a:p>
            <a:pPr marL="864000" lvl="1" indent="-324000">
              <a:spcBef>
                <a:spcPts val="1134"/>
              </a:spcBef>
              <a:buClr>
                <a:srgbClr val="FFFFFF"/>
              </a:buClr>
              <a:buSzPct val="75000"/>
              <a:buFont typeface="Symbol" charset="2"/>
              <a:buChar char=""/>
            </a:pPr>
            <a:r>
              <a:rPr lang="bg-BG" sz="2800" b="0" strike="noStrike" spc="-1">
                <a:latin typeface="Arial"/>
              </a:rPr>
              <a:t>Second Outline Level</a:t>
            </a:r>
          </a:p>
          <a:p>
            <a:pPr marL="1296000" lvl="2" indent="-288000">
              <a:spcBef>
                <a:spcPts val="850"/>
              </a:spcBef>
              <a:buClr>
                <a:srgbClr val="FFFFFF"/>
              </a:buClr>
              <a:buSzPct val="45000"/>
              <a:buFont typeface="Wingdings" charset="2"/>
              <a:buChar char=""/>
            </a:pPr>
            <a:r>
              <a:rPr lang="bg-BG" sz="2400" b="0" strike="noStrike" spc="-1">
                <a:latin typeface="Arial"/>
              </a:rPr>
              <a:t>Third Outline Level</a:t>
            </a:r>
          </a:p>
          <a:p>
            <a:pPr marL="1728000" lvl="3" indent="-216000">
              <a:spcBef>
                <a:spcPts val="567"/>
              </a:spcBef>
              <a:buClr>
                <a:srgbClr val="FFFFFF"/>
              </a:buClr>
              <a:buSzPct val="75000"/>
              <a:buFont typeface="Symbol" charset="2"/>
              <a:buChar char=""/>
            </a:pPr>
            <a:r>
              <a:rPr lang="bg-BG" sz="2000" b="0" strike="noStrike" spc="-1">
                <a:latin typeface="Arial"/>
              </a:rPr>
              <a:t>Fourth Outline Level</a:t>
            </a:r>
          </a:p>
          <a:p>
            <a:pPr marL="2160000" lvl="4" indent="-216000">
              <a:spcBef>
                <a:spcPts val="283"/>
              </a:spcBef>
              <a:buClr>
                <a:srgbClr val="FFFFFF"/>
              </a:buClr>
              <a:buSzPct val="45000"/>
              <a:buFont typeface="Wingdings" charset="2"/>
              <a:buChar char=""/>
            </a:pPr>
            <a:r>
              <a:rPr lang="bg-BG" sz="2000" b="0" strike="noStrike" spc="-1">
                <a:latin typeface="Arial"/>
              </a:rPr>
              <a:t>Fifth Outline Level</a:t>
            </a:r>
          </a:p>
          <a:p>
            <a:pPr marL="2592000" lvl="5" indent="-216000">
              <a:spcBef>
                <a:spcPts val="283"/>
              </a:spcBef>
              <a:buClr>
                <a:srgbClr val="FFFFFF"/>
              </a:buClr>
              <a:buSzPct val="45000"/>
              <a:buFont typeface="Wingdings" charset="2"/>
              <a:buChar char=""/>
            </a:pPr>
            <a:r>
              <a:rPr lang="bg-BG" sz="2000" b="0" strike="noStrike" spc="-1">
                <a:latin typeface="Arial"/>
              </a:rPr>
              <a:t>Sixth Outline Level</a:t>
            </a:r>
          </a:p>
          <a:p>
            <a:pPr marL="3024000" lvl="6" indent="-216000">
              <a:spcBef>
                <a:spcPts val="283"/>
              </a:spcBef>
              <a:buClr>
                <a:srgbClr val="FFFFFF"/>
              </a:buClr>
              <a:buSzPct val="45000"/>
              <a:buFont typeface="Wingdings" charset="2"/>
              <a:buChar char=""/>
            </a:pPr>
            <a:r>
              <a:rPr lang="bg-BG"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bg-BG"/>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rotWithShape="0">
          <a:blip r:embed="rId14"/>
          <a:stretch>
            <a:fillRect/>
          </a:stretch>
        </a:blipFill>
        <a:effectLst/>
      </p:bgPr>
    </p:bg>
    <p:spTree>
      <p:nvGrpSpPr>
        <p:cNvPr id="1" name=""/>
        <p:cNvGrpSpPr/>
        <p:nvPr/>
      </p:nvGrpSpPr>
      <p:grpSpPr>
        <a:xfrm>
          <a:off x="0" y="0"/>
          <a:ext cx="0" cy="0"/>
          <a:chOff x="0" y="0"/>
          <a:chExt cx="0" cy="0"/>
        </a:xfrm>
      </p:grpSpPr>
      <p:sp>
        <p:nvSpPr>
          <p:cNvPr id="38" name="PlaceHolder 1"/>
          <p:cNvSpPr>
            <a:spLocks noGrp="1"/>
          </p:cNvSpPr>
          <p:nvPr>
            <p:ph type="title"/>
          </p:nvPr>
        </p:nvSpPr>
        <p:spPr>
          <a:xfrm>
            <a:off x="609120" y="273600"/>
            <a:ext cx="10969560" cy="1144800"/>
          </a:xfrm>
          <a:prstGeom prst="rect">
            <a:avLst/>
          </a:prstGeom>
        </p:spPr>
        <p:txBody>
          <a:bodyPr lIns="0" tIns="0" rIns="0" bIns="0" anchor="ctr">
            <a:noAutofit/>
          </a:bodyPr>
          <a:lstStyle/>
          <a:p>
            <a:pPr algn="ctr"/>
            <a:r>
              <a:rPr lang="bg-BG" sz="4400" b="0" strike="noStrike" spc="-1">
                <a:latin typeface="Arial"/>
              </a:rPr>
              <a:t>Click to edit the title text format</a:t>
            </a:r>
          </a:p>
        </p:txBody>
      </p:sp>
      <p:sp>
        <p:nvSpPr>
          <p:cNvPr id="39" name="PlaceHolder 2"/>
          <p:cNvSpPr>
            <a:spLocks noGrp="1"/>
          </p:cNvSpPr>
          <p:nvPr>
            <p:ph type="body"/>
          </p:nvPr>
        </p:nvSpPr>
        <p:spPr>
          <a:xfrm>
            <a:off x="609120" y="1604520"/>
            <a:ext cx="10969560" cy="3977280"/>
          </a:xfrm>
          <a:prstGeom prst="rect">
            <a:avLst/>
          </a:prstGeom>
        </p:spPr>
        <p:txBody>
          <a:bodyPr lIns="0" tIns="0" rIns="0" bIns="0">
            <a:normAutofit/>
          </a:bodyPr>
          <a:lstStyle/>
          <a:p>
            <a:pPr marL="432000" indent="-324000">
              <a:spcBef>
                <a:spcPts val="1417"/>
              </a:spcBef>
              <a:buClr>
                <a:srgbClr val="FFFFFF"/>
              </a:buClr>
              <a:buSzPct val="45000"/>
              <a:buFont typeface="Wingdings" charset="2"/>
              <a:buChar char=""/>
            </a:pPr>
            <a:r>
              <a:rPr lang="bg-BG" sz="3200" b="0" strike="noStrike" spc="-1">
                <a:latin typeface="Arial"/>
              </a:rPr>
              <a:t>Click to edit the outline text format</a:t>
            </a:r>
          </a:p>
          <a:p>
            <a:pPr marL="864000" lvl="1" indent="-324000">
              <a:spcBef>
                <a:spcPts val="1134"/>
              </a:spcBef>
              <a:buClr>
                <a:srgbClr val="FFFFFF"/>
              </a:buClr>
              <a:buSzPct val="75000"/>
              <a:buFont typeface="Symbol" charset="2"/>
              <a:buChar char=""/>
            </a:pPr>
            <a:r>
              <a:rPr lang="bg-BG" sz="2800" b="0" strike="noStrike" spc="-1">
                <a:latin typeface="Arial"/>
              </a:rPr>
              <a:t>Second Outline Level</a:t>
            </a:r>
          </a:p>
          <a:p>
            <a:pPr marL="1296000" lvl="2" indent="-288000">
              <a:spcBef>
                <a:spcPts val="850"/>
              </a:spcBef>
              <a:buClr>
                <a:srgbClr val="FFFFFF"/>
              </a:buClr>
              <a:buSzPct val="45000"/>
              <a:buFont typeface="Wingdings" charset="2"/>
              <a:buChar char=""/>
            </a:pPr>
            <a:r>
              <a:rPr lang="bg-BG" sz="2400" b="0" strike="noStrike" spc="-1">
                <a:latin typeface="Arial"/>
              </a:rPr>
              <a:t>Third Outline Level</a:t>
            </a:r>
          </a:p>
          <a:p>
            <a:pPr marL="1728000" lvl="3" indent="-216000">
              <a:spcBef>
                <a:spcPts val="567"/>
              </a:spcBef>
              <a:buClr>
                <a:srgbClr val="FFFFFF"/>
              </a:buClr>
              <a:buSzPct val="75000"/>
              <a:buFont typeface="Symbol" charset="2"/>
              <a:buChar char=""/>
            </a:pPr>
            <a:r>
              <a:rPr lang="bg-BG" sz="2000" b="0" strike="noStrike" spc="-1">
                <a:latin typeface="Arial"/>
              </a:rPr>
              <a:t>Fourth Outline Level</a:t>
            </a:r>
          </a:p>
          <a:p>
            <a:pPr marL="2160000" lvl="4" indent="-216000">
              <a:spcBef>
                <a:spcPts val="283"/>
              </a:spcBef>
              <a:buClr>
                <a:srgbClr val="FFFFFF"/>
              </a:buClr>
              <a:buSzPct val="45000"/>
              <a:buFont typeface="Wingdings" charset="2"/>
              <a:buChar char=""/>
            </a:pPr>
            <a:r>
              <a:rPr lang="bg-BG" sz="2000" b="0" strike="noStrike" spc="-1">
                <a:latin typeface="Arial"/>
              </a:rPr>
              <a:t>Fifth Outline Level</a:t>
            </a:r>
          </a:p>
          <a:p>
            <a:pPr marL="2592000" lvl="5" indent="-216000">
              <a:spcBef>
                <a:spcPts val="283"/>
              </a:spcBef>
              <a:buClr>
                <a:srgbClr val="FFFFFF"/>
              </a:buClr>
              <a:buSzPct val="45000"/>
              <a:buFont typeface="Wingdings" charset="2"/>
              <a:buChar char=""/>
            </a:pPr>
            <a:r>
              <a:rPr lang="bg-BG" sz="2000" b="0" strike="noStrike" spc="-1">
                <a:latin typeface="Arial"/>
              </a:rPr>
              <a:t>Sixth Outline Level</a:t>
            </a:r>
          </a:p>
          <a:p>
            <a:pPr marL="3024000" lvl="6" indent="-216000">
              <a:spcBef>
                <a:spcPts val="283"/>
              </a:spcBef>
              <a:buClr>
                <a:srgbClr val="FFFFFF"/>
              </a:buClr>
              <a:buSzPct val="45000"/>
              <a:buFont typeface="Wingdings" charset="2"/>
              <a:buChar char=""/>
            </a:pPr>
            <a:r>
              <a:rPr lang="bg-BG"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bg-BG"/>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6" name="PlaceHolder 1"/>
          <p:cNvSpPr>
            <a:spLocks noGrp="1"/>
          </p:cNvSpPr>
          <p:nvPr>
            <p:ph type="title"/>
          </p:nvPr>
        </p:nvSpPr>
        <p:spPr>
          <a:xfrm>
            <a:off x="188640" y="40320"/>
            <a:ext cx="9576720" cy="1110240"/>
          </a:xfrm>
          <a:prstGeom prst="rect">
            <a:avLst/>
          </a:prstGeom>
        </p:spPr>
        <p:txBody>
          <a:bodyPr lIns="0" tIns="0" rIns="0" bIns="0" anchor="ctr">
            <a:noAutofit/>
          </a:bodyPr>
          <a:lstStyle/>
          <a:p>
            <a:pPr algn="ctr"/>
            <a:endParaRPr lang="bg-BG" sz="4400" b="0" strike="noStrike" spc="-1">
              <a:latin typeface="Arial"/>
            </a:endParaRPr>
          </a:p>
        </p:txBody>
      </p:sp>
      <p:sp>
        <p:nvSpPr>
          <p:cNvPr id="77" name="PlaceHolder 2"/>
          <p:cNvSpPr>
            <a:spLocks noGrp="1"/>
          </p:cNvSpPr>
          <p:nvPr>
            <p:ph type="body"/>
          </p:nvPr>
        </p:nvSpPr>
        <p:spPr>
          <a:xfrm>
            <a:off x="190440" y="1151280"/>
            <a:ext cx="11804040" cy="556956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bg-BG"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bg-BG" sz="2800" b="0" strike="noStrike" spc="-1">
                <a:latin typeface="Arial"/>
              </a:rPr>
              <a:t>Second Outline Level</a:t>
            </a:r>
          </a:p>
          <a:p>
            <a:pPr marL="1296000" lvl="2" indent="-288000">
              <a:spcBef>
                <a:spcPts val="850"/>
              </a:spcBef>
              <a:buClr>
                <a:srgbClr val="000000"/>
              </a:buClr>
              <a:buSzPct val="45000"/>
              <a:buFont typeface="Wingdings" charset="2"/>
              <a:buChar char=""/>
            </a:pPr>
            <a:r>
              <a:rPr lang="bg-BG" sz="2400" b="0" strike="noStrike" spc="-1">
                <a:latin typeface="Arial"/>
              </a:rPr>
              <a:t>Third Outline Level</a:t>
            </a:r>
          </a:p>
          <a:p>
            <a:pPr marL="1728000" lvl="3" indent="-216000">
              <a:spcBef>
                <a:spcPts val="567"/>
              </a:spcBef>
              <a:buClr>
                <a:srgbClr val="000000"/>
              </a:buClr>
              <a:buSzPct val="75000"/>
              <a:buFont typeface="Symbol" charset="2"/>
              <a:buChar char=""/>
            </a:pPr>
            <a:r>
              <a:rPr lang="bg-BG" sz="2000" b="0" strike="noStrike" spc="-1">
                <a:latin typeface="Arial"/>
              </a:rPr>
              <a:t>Fourth Outline Level</a:t>
            </a:r>
          </a:p>
          <a:p>
            <a:pPr marL="2160000" lvl="4" indent="-216000">
              <a:spcBef>
                <a:spcPts val="283"/>
              </a:spcBef>
              <a:buClr>
                <a:srgbClr val="000000"/>
              </a:buClr>
              <a:buSzPct val="45000"/>
              <a:buFont typeface="Wingdings" charset="2"/>
              <a:buChar char=""/>
            </a:pPr>
            <a:r>
              <a:rPr lang="bg-BG" sz="2000" b="0" strike="noStrike" spc="-1">
                <a:latin typeface="Arial"/>
              </a:rPr>
              <a:t>Fifth Outline Level</a:t>
            </a:r>
          </a:p>
          <a:p>
            <a:pPr marL="2592000" lvl="5" indent="-216000">
              <a:spcBef>
                <a:spcPts val="283"/>
              </a:spcBef>
              <a:buClr>
                <a:srgbClr val="000000"/>
              </a:buClr>
              <a:buSzPct val="45000"/>
              <a:buFont typeface="Wingdings" charset="2"/>
              <a:buChar char=""/>
            </a:pPr>
            <a:r>
              <a:rPr lang="bg-BG" sz="2000" b="0" strike="noStrike" spc="-1">
                <a:latin typeface="Arial"/>
              </a:rPr>
              <a:t>Sixth Outline Level</a:t>
            </a:r>
          </a:p>
          <a:p>
            <a:pPr marL="3024000" lvl="6" indent="-216000">
              <a:spcBef>
                <a:spcPts val="283"/>
              </a:spcBef>
              <a:buClr>
                <a:srgbClr val="000000"/>
              </a:buClr>
              <a:buSzPct val="45000"/>
              <a:buFont typeface="Wingdings" charset="2"/>
              <a:buChar char=""/>
            </a:pPr>
            <a:r>
              <a:rPr lang="bg-BG"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bg-BG"/>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blipFill rotWithShape="0">
          <a:blip r:embed="rId14"/>
          <a:stretch>
            <a:fillRect/>
          </a:stretch>
        </a:blipFill>
        <a:effectLst/>
      </p:bgPr>
    </p:bg>
    <p:spTree>
      <p:nvGrpSpPr>
        <p:cNvPr id="1" name=""/>
        <p:cNvGrpSpPr/>
        <p:nvPr/>
      </p:nvGrpSpPr>
      <p:grpSpPr>
        <a:xfrm>
          <a:off x="0" y="0"/>
          <a:ext cx="0" cy="0"/>
          <a:chOff x="0" y="0"/>
          <a:chExt cx="0" cy="0"/>
        </a:xfrm>
      </p:grpSpPr>
      <p:sp>
        <p:nvSpPr>
          <p:cNvPr id="114" name="CustomShape 1"/>
          <p:cNvSpPr/>
          <p:nvPr/>
        </p:nvSpPr>
        <p:spPr>
          <a:xfrm rot="322800">
            <a:off x="10053720" y="2253960"/>
            <a:ext cx="327240" cy="3945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noAutofit/>
          </a:bodyPr>
          <a:lstStyle/>
          <a:p>
            <a:pPr>
              <a:lnSpc>
                <a:spcPct val="100000"/>
              </a:lnSpc>
            </a:pPr>
            <a:r>
              <a:rPr lang="bg-BG" sz="2000" b="1" strike="noStrike" spc="-1">
                <a:solidFill>
                  <a:srgbClr val="603A14"/>
                </a:solidFill>
                <a:latin typeface="Calibri"/>
                <a:ea typeface="DejaVu Sans"/>
              </a:rPr>
              <a:t>?</a:t>
            </a:r>
            <a:endParaRPr lang="bg-BG" sz="2000" b="0" strike="noStrike" spc="-1">
              <a:latin typeface="Arial"/>
            </a:endParaRPr>
          </a:p>
        </p:txBody>
      </p:sp>
      <p:sp>
        <p:nvSpPr>
          <p:cNvPr id="115" name="CustomShape 2"/>
          <p:cNvSpPr/>
          <p:nvPr/>
        </p:nvSpPr>
        <p:spPr>
          <a:xfrm rot="20630400">
            <a:off x="7554600" y="4340520"/>
            <a:ext cx="327240" cy="3952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noAutofit/>
          </a:bodyPr>
          <a:lstStyle/>
          <a:p>
            <a:pPr>
              <a:lnSpc>
                <a:spcPct val="100000"/>
              </a:lnSpc>
            </a:pPr>
            <a:r>
              <a:rPr lang="bg-BG" sz="2000" b="1" strike="noStrike" spc="-1">
                <a:solidFill>
                  <a:srgbClr val="603A14"/>
                </a:solidFill>
                <a:latin typeface="Calibri"/>
                <a:ea typeface="DejaVu Sans"/>
              </a:rPr>
              <a:t>?</a:t>
            </a:r>
            <a:endParaRPr lang="bg-BG" sz="2000" b="0" strike="noStrike" spc="-1">
              <a:latin typeface="Arial"/>
            </a:endParaRPr>
          </a:p>
        </p:txBody>
      </p:sp>
      <p:sp>
        <p:nvSpPr>
          <p:cNvPr id="116" name="CustomShape 3"/>
          <p:cNvSpPr/>
          <p:nvPr/>
        </p:nvSpPr>
        <p:spPr>
          <a:xfrm>
            <a:off x="11497680" y="4679640"/>
            <a:ext cx="259920" cy="2725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noAutofit/>
          </a:bodyPr>
          <a:lstStyle/>
          <a:p>
            <a:pPr>
              <a:lnSpc>
                <a:spcPct val="100000"/>
              </a:lnSpc>
            </a:pPr>
            <a:r>
              <a:rPr lang="bg-BG" sz="1200" b="0" strike="noStrike" spc="-1">
                <a:solidFill>
                  <a:srgbClr val="603A14"/>
                </a:solidFill>
                <a:latin typeface="Calibri"/>
                <a:ea typeface="DejaVu Sans"/>
              </a:rPr>
              <a:t>?</a:t>
            </a:r>
            <a:endParaRPr lang="bg-BG" sz="1200" b="0" strike="noStrike" spc="-1">
              <a:latin typeface="Arial"/>
            </a:endParaRPr>
          </a:p>
        </p:txBody>
      </p:sp>
      <p:sp>
        <p:nvSpPr>
          <p:cNvPr id="117" name="CustomShape 4"/>
          <p:cNvSpPr/>
          <p:nvPr/>
        </p:nvSpPr>
        <p:spPr>
          <a:xfrm rot="20971200">
            <a:off x="6090840" y="6108480"/>
            <a:ext cx="273600" cy="3034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noAutofit/>
          </a:bodyPr>
          <a:lstStyle/>
          <a:p>
            <a:pPr>
              <a:lnSpc>
                <a:spcPct val="100000"/>
              </a:lnSpc>
            </a:pPr>
            <a:r>
              <a:rPr lang="bg-BG" sz="1400" b="0" strike="noStrike" spc="-1">
                <a:solidFill>
                  <a:srgbClr val="603A14"/>
                </a:solidFill>
                <a:latin typeface="Calibri"/>
                <a:ea typeface="DejaVu Sans"/>
              </a:rPr>
              <a:t>?</a:t>
            </a:r>
            <a:endParaRPr lang="bg-BG" sz="1400" b="0" strike="noStrike" spc="-1">
              <a:latin typeface="Arial"/>
            </a:endParaRPr>
          </a:p>
        </p:txBody>
      </p:sp>
      <p:sp>
        <p:nvSpPr>
          <p:cNvPr id="118" name="CustomShape 5"/>
          <p:cNvSpPr/>
          <p:nvPr/>
        </p:nvSpPr>
        <p:spPr>
          <a:xfrm rot="568800">
            <a:off x="9145440" y="4032720"/>
            <a:ext cx="311760" cy="3639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noAutofit/>
          </a:bodyPr>
          <a:lstStyle/>
          <a:p>
            <a:pPr>
              <a:lnSpc>
                <a:spcPct val="100000"/>
              </a:lnSpc>
            </a:pPr>
            <a:r>
              <a:rPr lang="bg-BG" sz="1800" b="1" strike="noStrike" spc="-1">
                <a:solidFill>
                  <a:srgbClr val="603A14"/>
                </a:solidFill>
                <a:latin typeface="Calibri"/>
                <a:ea typeface="DejaVu Sans"/>
              </a:rPr>
              <a:t>?</a:t>
            </a:r>
            <a:endParaRPr lang="bg-BG" sz="1800" b="0" strike="noStrike" spc="-1">
              <a:latin typeface="Arial"/>
            </a:endParaRPr>
          </a:p>
        </p:txBody>
      </p:sp>
      <p:sp>
        <p:nvSpPr>
          <p:cNvPr id="119" name="CustomShape 6"/>
          <p:cNvSpPr/>
          <p:nvPr/>
        </p:nvSpPr>
        <p:spPr>
          <a:xfrm rot="219600">
            <a:off x="7032240" y="2560320"/>
            <a:ext cx="356040" cy="4554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noAutofit/>
          </a:bodyPr>
          <a:lstStyle/>
          <a:p>
            <a:pPr>
              <a:lnSpc>
                <a:spcPct val="100000"/>
              </a:lnSpc>
            </a:pPr>
            <a:r>
              <a:rPr lang="bg-BG" sz="2400" b="1" strike="noStrike" spc="-1">
                <a:solidFill>
                  <a:srgbClr val="603A14"/>
                </a:solidFill>
                <a:latin typeface="Calibri"/>
                <a:ea typeface="DejaVu Sans"/>
              </a:rPr>
              <a:t>?</a:t>
            </a:r>
            <a:endParaRPr lang="bg-BG" sz="2400" b="0" strike="noStrike" spc="-1">
              <a:latin typeface="Arial"/>
            </a:endParaRPr>
          </a:p>
        </p:txBody>
      </p:sp>
      <p:sp>
        <p:nvSpPr>
          <p:cNvPr id="120" name="CustomShape 7"/>
          <p:cNvSpPr/>
          <p:nvPr/>
        </p:nvSpPr>
        <p:spPr>
          <a:xfrm rot="20972400">
            <a:off x="11751120" y="2320200"/>
            <a:ext cx="273600" cy="3034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noAutofit/>
          </a:bodyPr>
          <a:lstStyle/>
          <a:p>
            <a:pPr>
              <a:lnSpc>
                <a:spcPct val="100000"/>
              </a:lnSpc>
            </a:pPr>
            <a:r>
              <a:rPr lang="bg-BG" sz="1400" b="0" strike="noStrike" spc="-1">
                <a:solidFill>
                  <a:srgbClr val="603A14"/>
                </a:solidFill>
                <a:latin typeface="Calibri"/>
                <a:ea typeface="DejaVu Sans"/>
              </a:rPr>
              <a:t>?</a:t>
            </a:r>
            <a:endParaRPr lang="bg-BG" sz="1400" b="0" strike="noStrike" spc="-1">
              <a:latin typeface="Arial"/>
            </a:endParaRPr>
          </a:p>
        </p:txBody>
      </p:sp>
      <p:sp>
        <p:nvSpPr>
          <p:cNvPr id="121" name="CustomShape 8"/>
          <p:cNvSpPr/>
          <p:nvPr/>
        </p:nvSpPr>
        <p:spPr>
          <a:xfrm rot="562200">
            <a:off x="11772000" y="3447720"/>
            <a:ext cx="259920" cy="2721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noAutofit/>
          </a:bodyPr>
          <a:lstStyle/>
          <a:p>
            <a:pPr>
              <a:lnSpc>
                <a:spcPct val="100000"/>
              </a:lnSpc>
            </a:pPr>
            <a:r>
              <a:rPr lang="bg-BG" sz="1200" b="0" strike="noStrike" spc="-1">
                <a:solidFill>
                  <a:srgbClr val="603A14"/>
                </a:solidFill>
                <a:latin typeface="Calibri"/>
                <a:ea typeface="DejaVu Sans"/>
              </a:rPr>
              <a:t>?</a:t>
            </a:r>
            <a:endParaRPr lang="bg-BG" sz="1200" b="0" strike="noStrike" spc="-1">
              <a:latin typeface="Arial"/>
            </a:endParaRPr>
          </a:p>
        </p:txBody>
      </p:sp>
      <p:sp>
        <p:nvSpPr>
          <p:cNvPr id="122" name="CustomShape 9"/>
          <p:cNvSpPr/>
          <p:nvPr/>
        </p:nvSpPr>
        <p:spPr>
          <a:xfrm rot="571200">
            <a:off x="11134080" y="5626440"/>
            <a:ext cx="273600" cy="3027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noAutofit/>
          </a:bodyPr>
          <a:lstStyle/>
          <a:p>
            <a:pPr>
              <a:lnSpc>
                <a:spcPct val="100000"/>
              </a:lnSpc>
            </a:pPr>
            <a:r>
              <a:rPr lang="bg-BG" sz="1400" b="0" strike="noStrike" spc="-1">
                <a:solidFill>
                  <a:srgbClr val="603A14"/>
                </a:solidFill>
                <a:latin typeface="Calibri"/>
                <a:ea typeface="DejaVu Sans"/>
              </a:rPr>
              <a:t>?</a:t>
            </a:r>
            <a:endParaRPr lang="bg-BG" sz="1400" b="0" strike="noStrike" spc="-1">
              <a:latin typeface="Arial"/>
            </a:endParaRPr>
          </a:p>
        </p:txBody>
      </p:sp>
      <p:sp>
        <p:nvSpPr>
          <p:cNvPr id="123" name="CustomShape 10"/>
          <p:cNvSpPr/>
          <p:nvPr/>
        </p:nvSpPr>
        <p:spPr>
          <a:xfrm rot="20949600">
            <a:off x="2942280" y="3237840"/>
            <a:ext cx="4540320" cy="947520"/>
          </a:xfrm>
          <a:prstGeom prst="rect">
            <a:avLst/>
          </a:prstGeom>
          <a:noFill/>
          <a:ln>
            <a:noFill/>
          </a:ln>
        </p:spPr>
        <p:style>
          <a:lnRef idx="0">
            <a:scrgbClr r="0" g="0" b="0"/>
          </a:lnRef>
          <a:fillRef idx="0">
            <a:scrgbClr r="0" g="0" b="0"/>
          </a:fillRef>
          <a:effectRef idx="0">
            <a:scrgbClr r="0" g="0" b="0"/>
          </a:effectRef>
          <a:fontRef idx="minor"/>
        </p:style>
        <p:txBody>
          <a:bodyPr wrap="none" lIns="0" tIns="0" rIns="0" bIns="0" anchor="ctr">
            <a:noAutofit/>
          </a:bodyPr>
          <a:lstStyle/>
          <a:p>
            <a:pPr algn="ctr">
              <a:lnSpc>
                <a:spcPct val="100000"/>
              </a:lnSpc>
            </a:pPr>
            <a:r>
              <a:rPr lang="bg-BG" sz="6600" b="1" strike="noStrike" spc="-1">
                <a:solidFill>
                  <a:srgbClr val="F3BE60"/>
                </a:solidFill>
                <a:latin typeface="Calibri"/>
                <a:ea typeface="DejaVu Sans"/>
              </a:rPr>
              <a:t>Въпроси?</a:t>
            </a:r>
            <a:endParaRPr lang="bg-BG" sz="6600" b="0" strike="noStrike" spc="-1">
              <a:latin typeface="Arial"/>
            </a:endParaRPr>
          </a:p>
        </p:txBody>
      </p:sp>
      <p:pic>
        <p:nvPicPr>
          <p:cNvPr id="124" name="Picture 17"/>
          <p:cNvPicPr/>
          <p:nvPr/>
        </p:nvPicPr>
        <p:blipFill>
          <a:blip r:embed="rId15"/>
          <a:stretch/>
        </p:blipFill>
        <p:spPr>
          <a:xfrm rot="20967600">
            <a:off x="503640" y="2017440"/>
            <a:ext cx="2848680" cy="3304800"/>
          </a:xfrm>
          <a:prstGeom prst="rect">
            <a:avLst/>
          </a:prstGeom>
          <a:ln>
            <a:noFill/>
          </a:ln>
        </p:spPr>
      </p:pic>
      <p:sp>
        <p:nvSpPr>
          <p:cNvPr id="125" name="PlaceHolder 11"/>
          <p:cNvSpPr>
            <a:spLocks noGrp="1"/>
          </p:cNvSpPr>
          <p:nvPr>
            <p:ph type="title"/>
          </p:nvPr>
        </p:nvSpPr>
        <p:spPr>
          <a:xfrm>
            <a:off x="609120" y="273600"/>
            <a:ext cx="10969560" cy="1144800"/>
          </a:xfrm>
          <a:prstGeom prst="rect">
            <a:avLst/>
          </a:prstGeom>
        </p:spPr>
        <p:txBody>
          <a:bodyPr lIns="0" tIns="0" rIns="0" bIns="0" anchor="ctr">
            <a:noAutofit/>
          </a:bodyPr>
          <a:lstStyle/>
          <a:p>
            <a:pPr algn="ctr"/>
            <a:r>
              <a:rPr lang="bg-BG" sz="4400" b="0" strike="noStrike" spc="-1">
                <a:latin typeface="Arial"/>
              </a:rPr>
              <a:t>Click to edit the title text format</a:t>
            </a:r>
          </a:p>
        </p:txBody>
      </p:sp>
      <p:sp>
        <p:nvSpPr>
          <p:cNvPr id="126" name="PlaceHolder 12"/>
          <p:cNvSpPr>
            <a:spLocks noGrp="1"/>
          </p:cNvSpPr>
          <p:nvPr>
            <p:ph type="body"/>
          </p:nvPr>
        </p:nvSpPr>
        <p:spPr>
          <a:xfrm>
            <a:off x="609120" y="1604520"/>
            <a:ext cx="10969560" cy="3977280"/>
          </a:xfrm>
          <a:prstGeom prst="rect">
            <a:avLst/>
          </a:prstGeom>
        </p:spPr>
        <p:txBody>
          <a:bodyPr lIns="0" tIns="0" rIns="0" bIns="0">
            <a:normAutofit/>
          </a:bodyPr>
          <a:lstStyle/>
          <a:p>
            <a:pPr marL="432000" indent="-324000">
              <a:spcBef>
                <a:spcPts val="1417"/>
              </a:spcBef>
              <a:buClr>
                <a:srgbClr val="FFFFFF"/>
              </a:buClr>
              <a:buSzPct val="45000"/>
              <a:buFont typeface="Wingdings" charset="2"/>
              <a:buChar char=""/>
            </a:pPr>
            <a:r>
              <a:rPr lang="bg-BG" sz="3200" b="0" strike="noStrike" spc="-1">
                <a:latin typeface="Arial"/>
              </a:rPr>
              <a:t>Click to edit the outline text format</a:t>
            </a:r>
          </a:p>
          <a:p>
            <a:pPr marL="864000" lvl="1" indent="-324000">
              <a:spcBef>
                <a:spcPts val="1134"/>
              </a:spcBef>
              <a:buClr>
                <a:srgbClr val="FFFFFF"/>
              </a:buClr>
              <a:buSzPct val="75000"/>
              <a:buFont typeface="Symbol" charset="2"/>
              <a:buChar char=""/>
            </a:pPr>
            <a:r>
              <a:rPr lang="bg-BG" sz="2800" b="0" strike="noStrike" spc="-1">
                <a:latin typeface="Arial"/>
              </a:rPr>
              <a:t>Second Outline Level</a:t>
            </a:r>
          </a:p>
          <a:p>
            <a:pPr marL="1296000" lvl="2" indent="-288000">
              <a:spcBef>
                <a:spcPts val="850"/>
              </a:spcBef>
              <a:buClr>
                <a:srgbClr val="FFFFFF"/>
              </a:buClr>
              <a:buSzPct val="45000"/>
              <a:buFont typeface="Wingdings" charset="2"/>
              <a:buChar char=""/>
            </a:pPr>
            <a:r>
              <a:rPr lang="bg-BG" sz="2400" b="0" strike="noStrike" spc="-1">
                <a:latin typeface="Arial"/>
              </a:rPr>
              <a:t>Third Outline Level</a:t>
            </a:r>
          </a:p>
          <a:p>
            <a:pPr marL="1728000" lvl="3" indent="-216000">
              <a:spcBef>
                <a:spcPts val="567"/>
              </a:spcBef>
              <a:buClr>
                <a:srgbClr val="FFFFFF"/>
              </a:buClr>
              <a:buSzPct val="75000"/>
              <a:buFont typeface="Symbol" charset="2"/>
              <a:buChar char=""/>
            </a:pPr>
            <a:r>
              <a:rPr lang="bg-BG" sz="2000" b="0" strike="noStrike" spc="-1">
                <a:latin typeface="Arial"/>
              </a:rPr>
              <a:t>Fourth Outline Level</a:t>
            </a:r>
          </a:p>
          <a:p>
            <a:pPr marL="2160000" lvl="4" indent="-216000">
              <a:spcBef>
                <a:spcPts val="283"/>
              </a:spcBef>
              <a:buClr>
                <a:srgbClr val="FFFFFF"/>
              </a:buClr>
              <a:buSzPct val="45000"/>
              <a:buFont typeface="Wingdings" charset="2"/>
              <a:buChar char=""/>
            </a:pPr>
            <a:r>
              <a:rPr lang="bg-BG" sz="2000" b="0" strike="noStrike" spc="-1">
                <a:latin typeface="Arial"/>
              </a:rPr>
              <a:t>Fifth Outline Level</a:t>
            </a:r>
          </a:p>
          <a:p>
            <a:pPr marL="2592000" lvl="5" indent="-216000">
              <a:spcBef>
                <a:spcPts val="283"/>
              </a:spcBef>
              <a:buClr>
                <a:srgbClr val="FFFFFF"/>
              </a:buClr>
              <a:buSzPct val="45000"/>
              <a:buFont typeface="Wingdings" charset="2"/>
              <a:buChar char=""/>
            </a:pPr>
            <a:r>
              <a:rPr lang="bg-BG" sz="2000" b="0" strike="noStrike" spc="-1">
                <a:latin typeface="Arial"/>
              </a:rPr>
              <a:t>Sixth Outline Level</a:t>
            </a:r>
          </a:p>
          <a:p>
            <a:pPr marL="3024000" lvl="6" indent="-216000">
              <a:spcBef>
                <a:spcPts val="283"/>
              </a:spcBef>
              <a:buClr>
                <a:srgbClr val="FFFFFF"/>
              </a:buClr>
              <a:buSzPct val="45000"/>
              <a:buFont typeface="Wingdings" charset="2"/>
              <a:buChar char=""/>
            </a:pPr>
            <a:r>
              <a:rPr lang="bg-BG"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bg-BG"/>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hyperlink" Target="https://it-kariera.mon.bg/e-learning/" TargetMode="External"/><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hyperlink" Target="https://it-kariera.mon.bg/e-learning/" TargetMode="External"/><Relationship Id="rId2" Type="http://schemas.openxmlformats.org/officeDocument/2006/relationships/notesSlide" Target="../notesSlides/notesSlide3.xml"/><Relationship Id="rId1" Type="http://schemas.openxmlformats.org/officeDocument/2006/relationships/slideLayout" Target="../slideLayouts/slideLayout37.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hyperlink" Target="http://creativecommons.org/licenses/by-nc-sa/4.0/" TargetMode="External"/><Relationship Id="rId2" Type="http://schemas.openxmlformats.org/officeDocument/2006/relationships/notesSlide" Target="../notesSlides/notesSlide5.xml"/><Relationship Id="rId1" Type="http://schemas.openxmlformats.org/officeDocument/2006/relationships/slideLayout" Target="../slideLayouts/slideLayout13.xml"/><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3.xml"/><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 name="CustomShape 1"/>
          <p:cNvSpPr/>
          <p:nvPr/>
        </p:nvSpPr>
        <p:spPr>
          <a:xfrm>
            <a:off x="912960" y="457200"/>
            <a:ext cx="10576440" cy="78732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gn="r">
              <a:lnSpc>
                <a:spcPct val="100000"/>
              </a:lnSpc>
            </a:pPr>
            <a:r>
              <a:rPr lang="bg-BG" sz="4800" b="1" strike="noStrike" spc="-1">
                <a:solidFill>
                  <a:srgbClr val="F6D18E"/>
                </a:solidFill>
                <a:latin typeface="Calibri"/>
              </a:rPr>
              <a:t>Потенциометри и аналогов вход</a:t>
            </a:r>
            <a:endParaRPr lang="bg-BG" sz="4800" b="0" strike="noStrike" spc="-1">
              <a:latin typeface="Arial"/>
            </a:endParaRPr>
          </a:p>
        </p:txBody>
      </p:sp>
      <p:sp>
        <p:nvSpPr>
          <p:cNvPr id="170" name="CustomShape 2"/>
          <p:cNvSpPr/>
          <p:nvPr/>
        </p:nvSpPr>
        <p:spPr>
          <a:xfrm>
            <a:off x="3579840" y="1554120"/>
            <a:ext cx="7909560" cy="803160"/>
          </a:xfrm>
          <a:prstGeom prst="rect">
            <a:avLst/>
          </a:prstGeom>
          <a:noFill/>
          <a:ln>
            <a:noFill/>
          </a:ln>
        </p:spPr>
        <p:style>
          <a:lnRef idx="0">
            <a:scrgbClr r="0" g="0" b="0"/>
          </a:lnRef>
          <a:fillRef idx="0">
            <a:scrgbClr r="0" g="0" b="0"/>
          </a:fillRef>
          <a:effectRef idx="0">
            <a:scrgbClr r="0" g="0" b="0"/>
          </a:effectRef>
          <a:fontRef idx="minor"/>
        </p:style>
        <p:txBody>
          <a:bodyPr lIns="0" tIns="0" rIns="0" bIns="0">
            <a:noAutofit/>
          </a:bodyPr>
          <a:lstStyle/>
          <a:p>
            <a:pPr algn="r">
              <a:lnSpc>
                <a:spcPct val="100000"/>
              </a:lnSpc>
            </a:pPr>
            <a:r>
              <a:rPr lang="bg-BG" sz="4000" b="0" strike="noStrike" spc="197">
                <a:solidFill>
                  <a:srgbClr val="F0A22E"/>
                </a:solidFill>
                <a:latin typeface="Calibri"/>
              </a:rPr>
              <a:t>Електроника</a:t>
            </a:r>
            <a:endParaRPr lang="bg-BG" sz="4000" b="0" strike="noStrike" spc="-1">
              <a:latin typeface="Arial"/>
            </a:endParaRPr>
          </a:p>
        </p:txBody>
      </p:sp>
      <p:pic>
        <p:nvPicPr>
          <p:cNvPr id="171" name="Picture 17"/>
          <p:cNvPicPr/>
          <p:nvPr/>
        </p:nvPicPr>
        <p:blipFill>
          <a:blip r:embed="rId3"/>
          <a:stretch/>
        </p:blipFill>
        <p:spPr>
          <a:xfrm>
            <a:off x="5804280" y="3583440"/>
            <a:ext cx="1828800" cy="2006280"/>
          </a:xfrm>
          <a:prstGeom prst="rect">
            <a:avLst/>
          </a:prstGeom>
          <a:ln>
            <a:noFill/>
          </a:ln>
        </p:spPr>
      </p:pic>
      <p:pic>
        <p:nvPicPr>
          <p:cNvPr id="172" name="Picture 4"/>
          <p:cNvPicPr/>
          <p:nvPr/>
        </p:nvPicPr>
        <p:blipFill>
          <a:blip r:embed="rId4"/>
          <a:stretch/>
        </p:blipFill>
        <p:spPr>
          <a:xfrm>
            <a:off x="760320" y="4035600"/>
            <a:ext cx="2174760" cy="760320"/>
          </a:xfrm>
          <a:prstGeom prst="rect">
            <a:avLst/>
          </a:prstGeom>
          <a:ln>
            <a:solidFill>
              <a:srgbClr val="376092">
                <a:alpha val="50000"/>
              </a:srgbClr>
            </a:solidFill>
          </a:ln>
        </p:spPr>
      </p:pic>
      <p:sp>
        <p:nvSpPr>
          <p:cNvPr id="173" name="CustomShape 3"/>
          <p:cNvSpPr/>
          <p:nvPr/>
        </p:nvSpPr>
        <p:spPr>
          <a:xfrm>
            <a:off x="775080" y="4968000"/>
            <a:ext cx="3186720" cy="422640"/>
          </a:xfrm>
          <a:prstGeom prst="rect">
            <a:avLst/>
          </a:prstGeom>
          <a:noFill/>
          <a:ln>
            <a:noFill/>
          </a:ln>
        </p:spPr>
        <p:style>
          <a:lnRef idx="0">
            <a:scrgbClr r="0" g="0" b="0"/>
          </a:lnRef>
          <a:fillRef idx="0">
            <a:scrgbClr r="0" g="0" b="0"/>
          </a:fillRef>
          <a:effectRef idx="0">
            <a:scrgbClr r="0" g="0" b="0"/>
          </a:effectRef>
          <a:fontRef idx="minor"/>
        </p:style>
        <p:txBody>
          <a:bodyPr lIns="36000" tIns="36000" rIns="36000" bIns="36000" anchor="ctr">
            <a:noAutofit/>
          </a:bodyPr>
          <a:lstStyle/>
          <a:p>
            <a:pPr>
              <a:lnSpc>
                <a:spcPct val="105000"/>
              </a:lnSpc>
            </a:pPr>
            <a:r>
              <a:rPr lang="bg-BG" sz="2300" b="1" strike="noStrike" spc="-1">
                <a:solidFill>
                  <a:srgbClr val="F4B36C"/>
                </a:solidFill>
                <a:latin typeface="Calibri"/>
                <a:ea typeface="DejaVu Sans"/>
              </a:rPr>
              <a:t>Учителски екип</a:t>
            </a:r>
            <a:endParaRPr lang="bg-BG" sz="2300" b="0" strike="noStrike" spc="-1">
              <a:latin typeface="Arial"/>
            </a:endParaRPr>
          </a:p>
        </p:txBody>
      </p:sp>
      <p:sp>
        <p:nvSpPr>
          <p:cNvPr id="174" name="CustomShape 4"/>
          <p:cNvSpPr/>
          <p:nvPr/>
        </p:nvSpPr>
        <p:spPr>
          <a:xfrm>
            <a:off x="775080" y="5205600"/>
            <a:ext cx="3186720" cy="695880"/>
          </a:xfrm>
          <a:prstGeom prst="rect">
            <a:avLst/>
          </a:prstGeom>
          <a:noFill/>
          <a:ln>
            <a:noFill/>
          </a:ln>
        </p:spPr>
        <p:style>
          <a:lnRef idx="0">
            <a:scrgbClr r="0" g="0" b="0"/>
          </a:lnRef>
          <a:fillRef idx="0">
            <a:scrgbClr r="0" g="0" b="0"/>
          </a:fillRef>
          <a:effectRef idx="0">
            <a:scrgbClr r="0" g="0" b="0"/>
          </a:effectRef>
          <a:fontRef idx="minor"/>
        </p:style>
        <p:txBody>
          <a:bodyPr lIns="36000" tIns="36000" rIns="36000" bIns="36000" anchor="ctr">
            <a:noAutofit/>
          </a:bodyPr>
          <a:lstStyle/>
          <a:p>
            <a:pPr>
              <a:lnSpc>
                <a:spcPct val="105000"/>
              </a:lnSpc>
            </a:pPr>
            <a:r>
              <a:rPr lang="bg-BG" sz="2000" b="1" strike="noStrike" spc="-1">
                <a:solidFill>
                  <a:srgbClr val="F9DAAB"/>
                </a:solidFill>
                <a:latin typeface="Calibri"/>
                <a:ea typeface="DejaVu Sans"/>
              </a:rPr>
              <a:t>Обучение за ИТ кариера</a:t>
            </a:r>
            <a:endParaRPr lang="bg-BG" sz="2000" b="0" strike="noStrike" spc="-1">
              <a:latin typeface="Arial"/>
            </a:endParaRPr>
          </a:p>
        </p:txBody>
      </p:sp>
      <p:sp>
        <p:nvSpPr>
          <p:cNvPr id="175" name="CustomShape 5"/>
          <p:cNvSpPr/>
          <p:nvPr/>
        </p:nvSpPr>
        <p:spPr>
          <a:xfrm>
            <a:off x="775080" y="5705280"/>
            <a:ext cx="3809160" cy="346680"/>
          </a:xfrm>
          <a:prstGeom prst="rect">
            <a:avLst/>
          </a:prstGeom>
          <a:noFill/>
          <a:ln>
            <a:noFill/>
          </a:ln>
        </p:spPr>
        <p:style>
          <a:lnRef idx="0">
            <a:scrgbClr r="0" g="0" b="0"/>
          </a:lnRef>
          <a:fillRef idx="0">
            <a:scrgbClr r="0" g="0" b="0"/>
          </a:fillRef>
          <a:effectRef idx="0">
            <a:scrgbClr r="0" g="0" b="0"/>
          </a:effectRef>
          <a:fontRef idx="minor"/>
        </p:style>
        <p:txBody>
          <a:bodyPr lIns="36000" tIns="36000" rIns="36000" bIns="36000" anchor="ctr">
            <a:noAutofit/>
          </a:bodyPr>
          <a:lstStyle/>
          <a:p>
            <a:pPr>
              <a:lnSpc>
                <a:spcPct val="105000"/>
              </a:lnSpc>
            </a:pPr>
            <a:r>
              <a:rPr lang="bg-BG" sz="1800" b="1" u="sng" strike="noStrike" spc="-1">
                <a:solidFill>
                  <a:srgbClr val="0000FF"/>
                </a:solidFill>
                <a:uFill>
                  <a:solidFill>
                    <a:srgbClr val="FFFFFF"/>
                  </a:solidFill>
                </a:uFill>
                <a:latin typeface="Calibri"/>
                <a:ea typeface="DejaVu Sans"/>
                <a:hlinkClick r:id="rId5"/>
              </a:rPr>
              <a:t>https://it-kariera.mon.bg/e-learning/</a:t>
            </a:r>
            <a:endParaRPr lang="bg-BG" sz="1800" b="0" strike="noStrike" spc="-1">
              <a:latin typeface="Arial"/>
            </a:endParaRPr>
          </a:p>
        </p:txBody>
      </p:sp>
      <p:pic>
        <p:nvPicPr>
          <p:cNvPr id="176" name="Picture 175"/>
          <p:cNvPicPr/>
          <p:nvPr/>
        </p:nvPicPr>
        <p:blipFill>
          <a:blip r:embed="rId6"/>
          <a:stretch/>
        </p:blipFill>
        <p:spPr>
          <a:xfrm>
            <a:off x="7772400" y="3108960"/>
            <a:ext cx="4211280" cy="2468520"/>
          </a:xfrm>
          <a:prstGeom prst="rect">
            <a:avLst/>
          </a:prstGeom>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 name="CustomShape 1"/>
          <p:cNvSpPr/>
          <p:nvPr/>
        </p:nvSpPr>
        <p:spPr>
          <a:xfrm>
            <a:off x="188640" y="40320"/>
            <a:ext cx="9576720" cy="1110240"/>
          </a:xfrm>
          <a:prstGeom prst="rect">
            <a:avLst/>
          </a:prstGeom>
          <a:noFill/>
          <a:ln>
            <a:noFill/>
          </a:ln>
        </p:spPr>
        <p:style>
          <a:lnRef idx="0">
            <a:scrgbClr r="0" g="0" b="0"/>
          </a:lnRef>
          <a:fillRef idx="0">
            <a:scrgbClr r="0" g="0" b="0"/>
          </a:fillRef>
          <a:effectRef idx="0">
            <a:scrgbClr r="0" g="0" b="0"/>
          </a:effectRef>
          <a:fontRef idx="minor"/>
        </p:style>
        <p:txBody>
          <a:bodyPr lIns="108000" tIns="36000" rIns="108000" bIns="36000" anchor="ctr">
            <a:noAutofit/>
          </a:bodyPr>
          <a:lstStyle/>
          <a:p>
            <a:pPr>
              <a:lnSpc>
                <a:spcPct val="100000"/>
              </a:lnSpc>
            </a:pPr>
            <a:r>
              <a:rPr lang="bg-BG" sz="4000" b="1" strike="noStrike" spc="-1">
                <a:solidFill>
                  <a:srgbClr val="F3BE60"/>
                </a:solidFill>
                <a:latin typeface="Calibri"/>
              </a:rPr>
              <a:t>Аналогов и Цифров сигнал</a:t>
            </a:r>
            <a:endParaRPr lang="bg-BG" sz="4000" b="0" strike="noStrike" spc="-1">
              <a:latin typeface="Arial"/>
            </a:endParaRPr>
          </a:p>
        </p:txBody>
      </p:sp>
      <p:sp>
        <p:nvSpPr>
          <p:cNvPr id="216" name="CustomShape 2"/>
          <p:cNvSpPr/>
          <p:nvPr/>
        </p:nvSpPr>
        <p:spPr>
          <a:xfrm>
            <a:off x="101520" y="1228680"/>
            <a:ext cx="10969200" cy="5247720"/>
          </a:xfrm>
          <a:prstGeom prst="rect">
            <a:avLst/>
          </a:prstGeom>
          <a:noFill/>
          <a:ln>
            <a:noFill/>
          </a:ln>
        </p:spPr>
        <p:style>
          <a:lnRef idx="0">
            <a:scrgbClr r="0" g="0" b="0"/>
          </a:lnRef>
          <a:fillRef idx="0">
            <a:scrgbClr r="0" g="0" b="0"/>
          </a:fillRef>
          <a:effectRef idx="0">
            <a:scrgbClr r="0" g="0" b="0"/>
          </a:effectRef>
          <a:fontRef idx="minor"/>
        </p:style>
        <p:txBody>
          <a:bodyPr lIns="108000" tIns="36000" rIns="108000" bIns="36000">
            <a:noAutofit/>
          </a:bodyPr>
          <a:lstStyle/>
          <a:p>
            <a:pPr marL="304920" indent="-304200">
              <a:lnSpc>
                <a:spcPct val="100000"/>
              </a:lnSpc>
            </a:pPr>
            <a:endParaRPr lang="bg-BG" sz="1800" b="0" strike="noStrike" spc="-1">
              <a:latin typeface="Arial"/>
            </a:endParaRPr>
          </a:p>
          <a:p>
            <a:pPr marL="304920" indent="-304200">
              <a:lnSpc>
                <a:spcPct val="100000"/>
              </a:lnSpc>
            </a:pPr>
            <a:endParaRPr lang="bg-BG" sz="1800" b="0" strike="noStrike" spc="-1">
              <a:latin typeface="Arial"/>
            </a:endParaRPr>
          </a:p>
        </p:txBody>
      </p:sp>
      <p:sp>
        <p:nvSpPr>
          <p:cNvPr id="217" name="TextShape 3"/>
          <p:cNvSpPr txBox="1"/>
          <p:nvPr/>
        </p:nvSpPr>
        <p:spPr>
          <a:xfrm>
            <a:off x="365760" y="1228680"/>
            <a:ext cx="9418320" cy="4399751"/>
          </a:xfrm>
          <a:prstGeom prst="rect">
            <a:avLst/>
          </a:prstGeom>
          <a:noFill/>
          <a:ln>
            <a:noFill/>
          </a:ln>
        </p:spPr>
        <p:txBody>
          <a:bodyPr lIns="90000" tIns="45000" rIns="90000" bIns="45000">
            <a:spAutoFit/>
          </a:bodyPr>
          <a:lstStyle/>
          <a:p>
            <a:r>
              <a:rPr lang="bg-BG" sz="2000" b="0" strike="noStrike" spc="-1" dirty="0">
                <a:solidFill>
                  <a:schemeClr val="bg1"/>
                </a:solidFill>
                <a:latin typeface="Arial"/>
              </a:rPr>
              <a:t>Аналогов сигнал</a:t>
            </a:r>
          </a:p>
          <a:p>
            <a:endParaRPr lang="bg-BG" sz="2000" b="0" strike="noStrike" spc="-1" dirty="0">
              <a:solidFill>
                <a:schemeClr val="bg1"/>
              </a:solidFill>
              <a:latin typeface="Arial"/>
            </a:endParaRPr>
          </a:p>
          <a:p>
            <a:r>
              <a:rPr lang="bg-BG" sz="2000" b="0" strike="noStrike" spc="-1" dirty="0">
                <a:solidFill>
                  <a:schemeClr val="bg1"/>
                </a:solidFill>
                <a:latin typeface="Arial"/>
              </a:rPr>
              <a:t>-  Има безкраен брой стойности във времето;</a:t>
            </a:r>
          </a:p>
          <a:p>
            <a:r>
              <a:rPr lang="bg-BG" sz="2000" b="0" strike="noStrike" spc="-1" dirty="0">
                <a:solidFill>
                  <a:schemeClr val="bg1"/>
                </a:solidFill>
                <a:latin typeface="Arial"/>
              </a:rPr>
              <a:t>-  Непрекъснат сигнал;</a:t>
            </a:r>
          </a:p>
          <a:p>
            <a:r>
              <a:rPr lang="bg-BG" sz="2000" b="0" strike="noStrike" spc="-1" dirty="0">
                <a:solidFill>
                  <a:schemeClr val="bg1"/>
                </a:solidFill>
                <a:latin typeface="Arial"/>
              </a:rPr>
              <a:t>-  Не може да бъде обработван от цифровата схемотехника – микропроцесори;</a:t>
            </a:r>
          </a:p>
          <a:p>
            <a:r>
              <a:rPr lang="bg-BG" sz="2000" b="0" strike="noStrike" spc="-1" dirty="0">
                <a:solidFill>
                  <a:schemeClr val="bg1"/>
                </a:solidFill>
                <a:latin typeface="Arial"/>
              </a:rPr>
              <a:t>-  Микропроцесорите работят с конкретни и точно дефинирани числа;</a:t>
            </a:r>
          </a:p>
          <a:p>
            <a:r>
              <a:rPr lang="bg-BG" sz="2000" b="0" strike="noStrike" spc="-1" dirty="0">
                <a:solidFill>
                  <a:schemeClr val="bg1"/>
                </a:solidFill>
                <a:latin typeface="Arial"/>
              </a:rPr>
              <a:t>-  Нужни са допълнителни стъпки за преобразуване на аналогов сигнал до такъв, подходящ за микроконтролер;</a:t>
            </a:r>
          </a:p>
          <a:p>
            <a:r>
              <a:rPr lang="bg-BG" sz="2000" b="0" strike="noStrike" spc="-1" dirty="0">
                <a:solidFill>
                  <a:schemeClr val="bg1"/>
                </a:solidFill>
                <a:latin typeface="Arial"/>
              </a:rPr>
              <a:t>-  Процесът на преобразуване на аналогов сигнал в цифров се нарича дискретизация</a:t>
            </a:r>
          </a:p>
          <a:p>
            <a:r>
              <a:rPr lang="bg-BG" sz="2000" b="0" strike="noStrike" spc="-1" dirty="0">
                <a:solidFill>
                  <a:schemeClr val="bg1"/>
                </a:solidFill>
                <a:latin typeface="Arial"/>
              </a:rPr>
              <a:t>-  Нужни са допълнителни електронни схеми за постигане на тази цел – аналогово-цифрво преобразувател (ЦАП);</a:t>
            </a:r>
          </a:p>
          <a:p>
            <a:r>
              <a:rPr lang="bg-BG" sz="2000" b="0" strike="noStrike" spc="-1" dirty="0">
                <a:solidFill>
                  <a:schemeClr val="bg1"/>
                </a:solidFill>
                <a:latin typeface="Arial"/>
              </a:rPr>
              <a:t>-  Ардуино има вграден ЦАП с 6 входа.</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 name="CustomShape 1"/>
          <p:cNvSpPr/>
          <p:nvPr/>
        </p:nvSpPr>
        <p:spPr>
          <a:xfrm>
            <a:off x="188640" y="40320"/>
            <a:ext cx="11972880" cy="1110240"/>
          </a:xfrm>
          <a:prstGeom prst="rect">
            <a:avLst/>
          </a:prstGeom>
          <a:noFill/>
          <a:ln>
            <a:noFill/>
          </a:ln>
        </p:spPr>
        <p:style>
          <a:lnRef idx="0">
            <a:scrgbClr r="0" g="0" b="0"/>
          </a:lnRef>
          <a:fillRef idx="0">
            <a:scrgbClr r="0" g="0" b="0"/>
          </a:fillRef>
          <a:effectRef idx="0">
            <a:scrgbClr r="0" g="0" b="0"/>
          </a:effectRef>
          <a:fontRef idx="minor"/>
        </p:style>
        <p:txBody>
          <a:bodyPr lIns="108000" tIns="36000" rIns="108000" bIns="36000" anchor="ctr">
            <a:noAutofit/>
          </a:bodyPr>
          <a:lstStyle/>
          <a:p>
            <a:pPr>
              <a:lnSpc>
                <a:spcPct val="100000"/>
              </a:lnSpc>
            </a:pPr>
            <a:r>
              <a:rPr lang="bg-BG" sz="4000" b="1" strike="noStrike" spc="-1">
                <a:solidFill>
                  <a:srgbClr val="F3BE60"/>
                </a:solidFill>
                <a:latin typeface="Calibri"/>
              </a:rPr>
              <a:t>Аналогово-цифров преобразувател</a:t>
            </a:r>
            <a:endParaRPr lang="bg-BG" sz="4000" b="0" strike="noStrike" spc="-1">
              <a:latin typeface="Arial"/>
            </a:endParaRPr>
          </a:p>
        </p:txBody>
      </p:sp>
      <p:sp>
        <p:nvSpPr>
          <p:cNvPr id="219" name="CustomShape 2"/>
          <p:cNvSpPr/>
          <p:nvPr/>
        </p:nvSpPr>
        <p:spPr>
          <a:xfrm>
            <a:off x="101520" y="1228680"/>
            <a:ext cx="10969200" cy="5247720"/>
          </a:xfrm>
          <a:prstGeom prst="rect">
            <a:avLst/>
          </a:prstGeom>
          <a:noFill/>
          <a:ln>
            <a:noFill/>
          </a:ln>
        </p:spPr>
        <p:style>
          <a:lnRef idx="0">
            <a:scrgbClr r="0" g="0" b="0"/>
          </a:lnRef>
          <a:fillRef idx="0">
            <a:scrgbClr r="0" g="0" b="0"/>
          </a:fillRef>
          <a:effectRef idx="0">
            <a:scrgbClr r="0" g="0" b="0"/>
          </a:effectRef>
          <a:fontRef idx="minor"/>
        </p:style>
        <p:txBody>
          <a:bodyPr lIns="108000" tIns="36000" rIns="108000" bIns="36000">
            <a:noAutofit/>
          </a:bodyPr>
          <a:lstStyle/>
          <a:p>
            <a:pPr marL="304920" indent="-304200">
              <a:lnSpc>
                <a:spcPct val="100000"/>
              </a:lnSpc>
            </a:pPr>
            <a:endParaRPr lang="bg-BG" sz="1800" b="0" strike="noStrike" spc="-1">
              <a:latin typeface="Arial"/>
            </a:endParaRPr>
          </a:p>
          <a:p>
            <a:pPr marL="304920" indent="-304200">
              <a:lnSpc>
                <a:spcPct val="100000"/>
              </a:lnSpc>
            </a:pPr>
            <a:endParaRPr lang="bg-BG" sz="1800" b="0" strike="noStrike" spc="-1">
              <a:latin typeface="Arial"/>
            </a:endParaRPr>
          </a:p>
        </p:txBody>
      </p:sp>
      <p:pic>
        <p:nvPicPr>
          <p:cNvPr id="220" name="Picture 219"/>
          <p:cNvPicPr/>
          <p:nvPr/>
        </p:nvPicPr>
        <p:blipFill>
          <a:blip r:embed="rId2"/>
          <a:stretch/>
        </p:blipFill>
        <p:spPr>
          <a:xfrm>
            <a:off x="274320" y="1150560"/>
            <a:ext cx="8869680" cy="5289480"/>
          </a:xfrm>
          <a:prstGeom prst="rect">
            <a:avLst/>
          </a:prstGeom>
          <a:ln>
            <a:noFill/>
          </a:ln>
        </p:spPr>
      </p:pic>
      <p:sp>
        <p:nvSpPr>
          <p:cNvPr id="221" name="TextShape 3"/>
          <p:cNvSpPr txBox="1"/>
          <p:nvPr/>
        </p:nvSpPr>
        <p:spPr>
          <a:xfrm>
            <a:off x="9165960" y="1228680"/>
            <a:ext cx="2882880" cy="921876"/>
          </a:xfrm>
          <a:prstGeom prst="rect">
            <a:avLst/>
          </a:prstGeom>
          <a:noFill/>
          <a:ln>
            <a:noFill/>
          </a:ln>
        </p:spPr>
        <p:txBody>
          <a:bodyPr lIns="90000" tIns="45000" rIns="90000" bIns="45000">
            <a:spAutoFit/>
          </a:bodyPr>
          <a:lstStyle/>
          <a:p>
            <a:r>
              <a:rPr lang="bg-BG" sz="1800" b="0" strike="noStrike" spc="-1" dirty="0">
                <a:solidFill>
                  <a:schemeClr val="bg1"/>
                </a:solidFill>
                <a:latin typeface="Arial"/>
              </a:rPr>
              <a:t>Основни характеристики:</a:t>
            </a:r>
          </a:p>
          <a:p>
            <a:r>
              <a:rPr lang="bg-BG" sz="1800" b="0" strike="noStrike" spc="-1" dirty="0">
                <a:solidFill>
                  <a:schemeClr val="bg1"/>
                </a:solidFill>
                <a:latin typeface="Arial"/>
              </a:rPr>
              <a:t> - честота </a:t>
            </a:r>
          </a:p>
          <a:p>
            <a:r>
              <a:rPr lang="bg-BG" sz="1800" b="0" strike="noStrike" spc="-1" dirty="0">
                <a:solidFill>
                  <a:schemeClr val="bg1"/>
                </a:solidFill>
                <a:latin typeface="Arial"/>
              </a:rPr>
              <a:t> - разрядност</a:t>
            </a:r>
          </a:p>
        </p:txBody>
      </p:sp>
      <p:sp>
        <p:nvSpPr>
          <p:cNvPr id="222" name="TextShape 4"/>
          <p:cNvSpPr txBox="1"/>
          <p:nvPr/>
        </p:nvSpPr>
        <p:spPr>
          <a:xfrm>
            <a:off x="6217920" y="1150560"/>
            <a:ext cx="2011680" cy="602280"/>
          </a:xfrm>
          <a:prstGeom prst="rect">
            <a:avLst/>
          </a:prstGeom>
          <a:solidFill>
            <a:srgbClr val="FFFFFF"/>
          </a:solidFill>
          <a:ln>
            <a:noFill/>
          </a:ln>
        </p:spPr>
        <p:txBody>
          <a:bodyPr lIns="90000" tIns="45000" rIns="90000" bIns="45000">
            <a:spAutoFit/>
          </a:bodyPr>
          <a:lstStyle/>
          <a:p>
            <a:r>
              <a:rPr lang="bg-BG" sz="1800" b="0" strike="noStrike" spc="-1">
                <a:latin typeface="Arial"/>
              </a:rPr>
              <a:t>Дискретизация</a:t>
            </a:r>
          </a:p>
        </p:txBody>
      </p:sp>
      <p:sp>
        <p:nvSpPr>
          <p:cNvPr id="223" name="TextShape 5"/>
          <p:cNvSpPr txBox="1"/>
          <p:nvPr/>
        </p:nvSpPr>
        <p:spPr>
          <a:xfrm>
            <a:off x="1920240" y="4023360"/>
            <a:ext cx="1737360" cy="602280"/>
          </a:xfrm>
          <a:prstGeom prst="rect">
            <a:avLst/>
          </a:prstGeom>
          <a:solidFill>
            <a:srgbClr val="FFFFFF"/>
          </a:solidFill>
          <a:ln>
            <a:noFill/>
          </a:ln>
        </p:spPr>
        <p:txBody>
          <a:bodyPr lIns="90000" tIns="45000" rIns="90000" bIns="45000">
            <a:spAutoFit/>
          </a:bodyPr>
          <a:lstStyle/>
          <a:p>
            <a:r>
              <a:rPr lang="bg-BG" sz="1800" b="0" strike="noStrike" spc="-1">
                <a:latin typeface="Arial"/>
              </a:rPr>
              <a:t>Квантуван сигнал</a:t>
            </a:r>
          </a:p>
        </p:txBody>
      </p:sp>
      <p:sp>
        <p:nvSpPr>
          <p:cNvPr id="224" name="TextShape 6"/>
          <p:cNvSpPr txBox="1"/>
          <p:nvPr/>
        </p:nvSpPr>
        <p:spPr>
          <a:xfrm>
            <a:off x="1554480" y="1226520"/>
            <a:ext cx="1737360" cy="602280"/>
          </a:xfrm>
          <a:prstGeom prst="rect">
            <a:avLst/>
          </a:prstGeom>
          <a:solidFill>
            <a:srgbClr val="FFFFFF"/>
          </a:solidFill>
          <a:ln>
            <a:noFill/>
          </a:ln>
        </p:spPr>
        <p:txBody>
          <a:bodyPr lIns="90000" tIns="45000" rIns="90000" bIns="45000">
            <a:spAutoFit/>
          </a:bodyPr>
          <a:lstStyle/>
          <a:p>
            <a:r>
              <a:rPr lang="bg-BG" sz="1800" b="0" strike="noStrike" spc="-1">
                <a:latin typeface="Arial"/>
              </a:rPr>
              <a:t>Аналогов сигнал</a:t>
            </a:r>
          </a:p>
        </p:txBody>
      </p:sp>
      <p:sp>
        <p:nvSpPr>
          <p:cNvPr id="225" name="TextShape 7"/>
          <p:cNvSpPr txBox="1"/>
          <p:nvPr/>
        </p:nvSpPr>
        <p:spPr>
          <a:xfrm>
            <a:off x="6309360" y="3878280"/>
            <a:ext cx="2011680" cy="602280"/>
          </a:xfrm>
          <a:prstGeom prst="rect">
            <a:avLst/>
          </a:prstGeom>
          <a:solidFill>
            <a:srgbClr val="FFFFFF"/>
          </a:solidFill>
          <a:ln>
            <a:noFill/>
          </a:ln>
        </p:spPr>
        <p:txBody>
          <a:bodyPr lIns="90000" tIns="45000" rIns="90000" bIns="45000">
            <a:spAutoFit/>
          </a:bodyPr>
          <a:lstStyle/>
          <a:p>
            <a:r>
              <a:rPr lang="bg-BG" sz="1800" b="0" strike="noStrike" spc="-1">
                <a:latin typeface="Arial"/>
              </a:rPr>
              <a:t>Цифров сигнал</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 name="CustomShape 1"/>
          <p:cNvSpPr/>
          <p:nvPr/>
        </p:nvSpPr>
        <p:spPr>
          <a:xfrm>
            <a:off x="188640" y="40320"/>
            <a:ext cx="9576720" cy="1110240"/>
          </a:xfrm>
          <a:prstGeom prst="rect">
            <a:avLst/>
          </a:prstGeom>
          <a:noFill/>
          <a:ln>
            <a:noFill/>
          </a:ln>
        </p:spPr>
        <p:style>
          <a:lnRef idx="0">
            <a:scrgbClr r="0" g="0" b="0"/>
          </a:lnRef>
          <a:fillRef idx="0">
            <a:scrgbClr r="0" g="0" b="0"/>
          </a:fillRef>
          <a:effectRef idx="0">
            <a:scrgbClr r="0" g="0" b="0"/>
          </a:effectRef>
          <a:fontRef idx="minor"/>
        </p:style>
        <p:txBody>
          <a:bodyPr lIns="108000" tIns="36000" rIns="108000" bIns="36000" anchor="ctr">
            <a:noAutofit/>
          </a:bodyPr>
          <a:lstStyle/>
          <a:p>
            <a:pPr>
              <a:lnSpc>
                <a:spcPct val="100000"/>
              </a:lnSpc>
            </a:pPr>
            <a:r>
              <a:rPr lang="bg-BG" sz="4000" b="1" strike="noStrike" spc="-1">
                <a:solidFill>
                  <a:srgbClr val="F3BE60"/>
                </a:solidFill>
                <a:latin typeface="Calibri"/>
              </a:rPr>
              <a:t>Ардуино и аналогов вход</a:t>
            </a:r>
            <a:endParaRPr lang="bg-BG" sz="4000" b="0" strike="noStrike" spc="-1">
              <a:latin typeface="Arial"/>
            </a:endParaRPr>
          </a:p>
        </p:txBody>
      </p:sp>
      <p:sp>
        <p:nvSpPr>
          <p:cNvPr id="227" name="CustomShape 2"/>
          <p:cNvSpPr/>
          <p:nvPr/>
        </p:nvSpPr>
        <p:spPr>
          <a:xfrm>
            <a:off x="101520" y="1228680"/>
            <a:ext cx="10969200" cy="5247720"/>
          </a:xfrm>
          <a:prstGeom prst="rect">
            <a:avLst/>
          </a:prstGeom>
          <a:noFill/>
          <a:ln>
            <a:noFill/>
          </a:ln>
        </p:spPr>
        <p:style>
          <a:lnRef idx="0">
            <a:scrgbClr r="0" g="0" b="0"/>
          </a:lnRef>
          <a:fillRef idx="0">
            <a:scrgbClr r="0" g="0" b="0"/>
          </a:fillRef>
          <a:effectRef idx="0">
            <a:scrgbClr r="0" g="0" b="0"/>
          </a:effectRef>
          <a:fontRef idx="minor"/>
        </p:style>
        <p:txBody>
          <a:bodyPr lIns="108000" tIns="36000" rIns="108000" bIns="36000">
            <a:noAutofit/>
          </a:bodyPr>
          <a:lstStyle/>
          <a:p>
            <a:pPr marL="304920" indent="-304200">
              <a:lnSpc>
                <a:spcPct val="100000"/>
              </a:lnSpc>
            </a:pPr>
            <a:endParaRPr lang="bg-BG" sz="1800" b="0" strike="noStrike" spc="-1">
              <a:latin typeface="Arial"/>
            </a:endParaRPr>
          </a:p>
          <a:p>
            <a:pPr marL="304920" indent="-304200">
              <a:lnSpc>
                <a:spcPct val="100000"/>
              </a:lnSpc>
            </a:pPr>
            <a:endParaRPr lang="bg-BG" sz="1800" b="0" strike="noStrike" spc="-1">
              <a:latin typeface="Arial"/>
            </a:endParaRPr>
          </a:p>
        </p:txBody>
      </p:sp>
      <p:pic>
        <p:nvPicPr>
          <p:cNvPr id="228" name="Picture 227"/>
          <p:cNvPicPr/>
          <p:nvPr/>
        </p:nvPicPr>
        <p:blipFill>
          <a:blip r:embed="rId2"/>
          <a:stretch/>
        </p:blipFill>
        <p:spPr>
          <a:xfrm>
            <a:off x="1463040" y="1137600"/>
            <a:ext cx="7406640" cy="5171760"/>
          </a:xfrm>
          <a:prstGeom prst="rect">
            <a:avLst/>
          </a:prstGeom>
          <a:ln>
            <a:noFill/>
          </a:ln>
        </p:spPr>
      </p:pic>
      <p:sp>
        <p:nvSpPr>
          <p:cNvPr id="229" name="TextShape 3"/>
          <p:cNvSpPr txBox="1"/>
          <p:nvPr/>
        </p:nvSpPr>
        <p:spPr>
          <a:xfrm>
            <a:off x="6949440" y="5394960"/>
            <a:ext cx="1645920" cy="971280"/>
          </a:xfrm>
          <a:prstGeom prst="rect">
            <a:avLst/>
          </a:prstGeom>
          <a:noFill/>
          <a:ln w="76320">
            <a:solidFill>
              <a:srgbClr val="F10D0C"/>
            </a:solidFill>
            <a:round/>
          </a:ln>
        </p:spPr>
        <p:txBody>
          <a:bodyPr lIns="128160" tIns="83160" rIns="128160" bIns="83160">
            <a:spAutoFit/>
          </a:bodyPr>
          <a:lstStyle/>
          <a:p>
            <a:r>
              <a:rPr lang="bg-BG" sz="1800" b="0" strike="noStrike" spc="-1">
                <a:latin typeface="Arial"/>
              </a:rPr>
              <a:t>              </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 name="CustomShape 1"/>
          <p:cNvSpPr/>
          <p:nvPr/>
        </p:nvSpPr>
        <p:spPr>
          <a:xfrm>
            <a:off x="188640" y="40320"/>
            <a:ext cx="9576720" cy="1110240"/>
          </a:xfrm>
          <a:prstGeom prst="rect">
            <a:avLst/>
          </a:prstGeom>
          <a:noFill/>
          <a:ln>
            <a:noFill/>
          </a:ln>
        </p:spPr>
        <p:style>
          <a:lnRef idx="0">
            <a:scrgbClr r="0" g="0" b="0"/>
          </a:lnRef>
          <a:fillRef idx="0">
            <a:scrgbClr r="0" g="0" b="0"/>
          </a:fillRef>
          <a:effectRef idx="0">
            <a:scrgbClr r="0" g="0" b="0"/>
          </a:effectRef>
          <a:fontRef idx="minor"/>
        </p:style>
        <p:txBody>
          <a:bodyPr lIns="108000" tIns="36000" rIns="108000" bIns="36000" anchor="ctr">
            <a:noAutofit/>
          </a:bodyPr>
          <a:lstStyle/>
          <a:p>
            <a:pPr>
              <a:lnSpc>
                <a:spcPct val="100000"/>
              </a:lnSpc>
            </a:pPr>
            <a:r>
              <a:rPr lang="bg-BG" sz="4000" b="1" strike="noStrike" spc="-1">
                <a:solidFill>
                  <a:srgbClr val="F3BE60"/>
                </a:solidFill>
                <a:latin typeface="Calibri"/>
              </a:rPr>
              <a:t>Свързване към Ардуино</a:t>
            </a:r>
            <a:endParaRPr lang="bg-BG" sz="4000" b="0" strike="noStrike" spc="-1">
              <a:latin typeface="Arial"/>
            </a:endParaRPr>
          </a:p>
        </p:txBody>
      </p:sp>
      <p:sp>
        <p:nvSpPr>
          <p:cNvPr id="231" name="CustomShape 2"/>
          <p:cNvSpPr/>
          <p:nvPr/>
        </p:nvSpPr>
        <p:spPr>
          <a:xfrm>
            <a:off x="101520" y="1228680"/>
            <a:ext cx="10969200" cy="5247720"/>
          </a:xfrm>
          <a:prstGeom prst="rect">
            <a:avLst/>
          </a:prstGeom>
          <a:noFill/>
          <a:ln>
            <a:noFill/>
          </a:ln>
        </p:spPr>
        <p:style>
          <a:lnRef idx="0">
            <a:scrgbClr r="0" g="0" b="0"/>
          </a:lnRef>
          <a:fillRef idx="0">
            <a:scrgbClr r="0" g="0" b="0"/>
          </a:fillRef>
          <a:effectRef idx="0">
            <a:scrgbClr r="0" g="0" b="0"/>
          </a:effectRef>
          <a:fontRef idx="minor"/>
        </p:style>
        <p:txBody>
          <a:bodyPr lIns="108000" tIns="36000" rIns="108000" bIns="36000">
            <a:noAutofit/>
          </a:bodyPr>
          <a:lstStyle/>
          <a:p>
            <a:pPr marL="304920" indent="-304200">
              <a:lnSpc>
                <a:spcPct val="100000"/>
              </a:lnSpc>
            </a:pPr>
            <a:endParaRPr lang="bg-BG" sz="1800" b="0" strike="noStrike" spc="-1">
              <a:latin typeface="Arial"/>
            </a:endParaRPr>
          </a:p>
          <a:p>
            <a:pPr marL="304920" indent="-304200">
              <a:lnSpc>
                <a:spcPct val="100000"/>
              </a:lnSpc>
            </a:pPr>
            <a:endParaRPr lang="bg-BG" sz="1800" b="0" strike="noStrike" spc="-1">
              <a:latin typeface="Arial"/>
            </a:endParaRPr>
          </a:p>
        </p:txBody>
      </p:sp>
      <p:pic>
        <p:nvPicPr>
          <p:cNvPr id="232" name="Picture 231"/>
          <p:cNvPicPr/>
          <p:nvPr/>
        </p:nvPicPr>
        <p:blipFill>
          <a:blip r:embed="rId2"/>
          <a:stretch/>
        </p:blipFill>
        <p:spPr>
          <a:xfrm>
            <a:off x="2661840" y="1005840"/>
            <a:ext cx="6939360" cy="5661360"/>
          </a:xfrm>
          <a:prstGeom prst="rect">
            <a:avLst/>
          </a:prstGeom>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 name="CustomShape 1"/>
          <p:cNvSpPr/>
          <p:nvPr/>
        </p:nvSpPr>
        <p:spPr>
          <a:xfrm>
            <a:off x="188640" y="40320"/>
            <a:ext cx="9576720" cy="1110240"/>
          </a:xfrm>
          <a:prstGeom prst="rect">
            <a:avLst/>
          </a:prstGeom>
          <a:noFill/>
          <a:ln>
            <a:noFill/>
          </a:ln>
        </p:spPr>
        <p:style>
          <a:lnRef idx="0">
            <a:scrgbClr r="0" g="0" b="0"/>
          </a:lnRef>
          <a:fillRef idx="0">
            <a:scrgbClr r="0" g="0" b="0"/>
          </a:fillRef>
          <a:effectRef idx="0">
            <a:scrgbClr r="0" g="0" b="0"/>
          </a:effectRef>
          <a:fontRef idx="minor"/>
        </p:style>
        <p:txBody>
          <a:bodyPr lIns="108000" tIns="36000" rIns="108000" bIns="36000" anchor="ctr">
            <a:noAutofit/>
          </a:bodyPr>
          <a:lstStyle/>
          <a:p>
            <a:pPr>
              <a:lnSpc>
                <a:spcPct val="100000"/>
              </a:lnSpc>
            </a:pPr>
            <a:r>
              <a:rPr lang="bg-BG" sz="4000" b="1" strike="noStrike" spc="-1">
                <a:solidFill>
                  <a:srgbClr val="F3BE60"/>
                </a:solidFill>
                <a:latin typeface="Calibri"/>
              </a:rPr>
              <a:t>Ардуино и аналогов вход</a:t>
            </a:r>
            <a:endParaRPr lang="bg-BG" sz="4000" b="0" strike="noStrike" spc="-1">
              <a:latin typeface="Arial"/>
            </a:endParaRPr>
          </a:p>
        </p:txBody>
      </p:sp>
      <p:sp>
        <p:nvSpPr>
          <p:cNvPr id="234" name="CustomShape 2"/>
          <p:cNvSpPr/>
          <p:nvPr/>
        </p:nvSpPr>
        <p:spPr>
          <a:xfrm>
            <a:off x="101520" y="1228680"/>
            <a:ext cx="10969200" cy="5247720"/>
          </a:xfrm>
          <a:prstGeom prst="rect">
            <a:avLst/>
          </a:prstGeom>
          <a:noFill/>
          <a:ln>
            <a:noFill/>
          </a:ln>
        </p:spPr>
        <p:style>
          <a:lnRef idx="0">
            <a:scrgbClr r="0" g="0" b="0"/>
          </a:lnRef>
          <a:fillRef idx="0">
            <a:scrgbClr r="0" g="0" b="0"/>
          </a:fillRef>
          <a:effectRef idx="0">
            <a:scrgbClr r="0" g="0" b="0"/>
          </a:effectRef>
          <a:fontRef idx="minor"/>
        </p:style>
        <p:txBody>
          <a:bodyPr lIns="108000" tIns="36000" rIns="108000" bIns="36000">
            <a:noAutofit/>
          </a:bodyPr>
          <a:lstStyle/>
          <a:p>
            <a:pPr marL="304920" indent="-304200">
              <a:lnSpc>
                <a:spcPct val="100000"/>
              </a:lnSpc>
            </a:pPr>
            <a:endParaRPr lang="bg-BG" sz="1800" b="0" strike="noStrike" spc="-1">
              <a:latin typeface="Arial"/>
            </a:endParaRPr>
          </a:p>
          <a:p>
            <a:pPr marL="304920" indent="-304200">
              <a:lnSpc>
                <a:spcPct val="100000"/>
              </a:lnSpc>
            </a:pPr>
            <a:endParaRPr lang="bg-BG" sz="1800" b="0" strike="noStrike" spc="-1">
              <a:latin typeface="Arial"/>
            </a:endParaRPr>
          </a:p>
        </p:txBody>
      </p:sp>
      <p:sp>
        <p:nvSpPr>
          <p:cNvPr id="235" name="TextShape 3"/>
          <p:cNvSpPr txBox="1"/>
          <p:nvPr/>
        </p:nvSpPr>
        <p:spPr>
          <a:xfrm>
            <a:off x="457200" y="1645920"/>
            <a:ext cx="11430000" cy="3137867"/>
          </a:xfrm>
          <a:prstGeom prst="rect">
            <a:avLst/>
          </a:prstGeom>
          <a:noFill/>
          <a:ln>
            <a:noFill/>
          </a:ln>
        </p:spPr>
        <p:txBody>
          <a:bodyPr lIns="90000" tIns="45000" rIns="90000" bIns="45000">
            <a:spAutoFit/>
          </a:bodyPr>
          <a:lstStyle/>
          <a:p>
            <a:r>
              <a:rPr lang="bg-BG" dirty="0">
                <a:solidFill>
                  <a:schemeClr val="bg1"/>
                </a:solidFill>
              </a:rPr>
              <a:t>Int analogRead(pin)</a:t>
            </a:r>
          </a:p>
          <a:p>
            <a:endParaRPr lang="bg-BG" dirty="0">
              <a:solidFill>
                <a:schemeClr val="bg1"/>
              </a:solidFill>
            </a:endParaRPr>
          </a:p>
          <a:p>
            <a:endParaRPr lang="bg-BG" dirty="0">
              <a:solidFill>
                <a:schemeClr val="bg1"/>
              </a:solidFill>
            </a:endParaRPr>
          </a:p>
          <a:p>
            <a:endParaRPr lang="bg-BG" dirty="0">
              <a:solidFill>
                <a:schemeClr val="bg1"/>
              </a:solidFill>
            </a:endParaRPr>
          </a:p>
          <a:p>
            <a:r>
              <a:rPr lang="bg-BG" dirty="0">
                <a:solidFill>
                  <a:schemeClr val="bg1"/>
                </a:solidFill>
              </a:rPr>
              <a:t>pin: 		номер на пин за аналогов вход (А0 - А5) 	: int</a:t>
            </a:r>
          </a:p>
          <a:p>
            <a:endParaRPr lang="bg-BG" dirty="0">
              <a:solidFill>
                <a:schemeClr val="bg1"/>
              </a:solidFill>
            </a:endParaRPr>
          </a:p>
          <a:p>
            <a:r>
              <a:rPr lang="bg-BG" dirty="0">
                <a:solidFill>
                  <a:schemeClr val="bg1"/>
                </a:solidFill>
              </a:rPr>
              <a:t>Returns: стойност, прочетена от аналогово-цифровия преобразувател (0 - 1023)</a:t>
            </a:r>
          </a:p>
          <a:p>
            <a:endParaRPr lang="bg-BG" dirty="0">
              <a:solidFill>
                <a:schemeClr val="bg1"/>
              </a:solidFill>
            </a:endParaRPr>
          </a:p>
          <a:p>
            <a:endParaRPr lang="bg-BG" dirty="0">
              <a:solidFill>
                <a:schemeClr val="bg1"/>
              </a:solidFill>
            </a:endParaRPr>
          </a:p>
          <a:p>
            <a:endParaRPr lang="bg-BG" dirty="0">
              <a:solidFill>
                <a:schemeClr val="bg1"/>
              </a:solidFill>
            </a:endParaRPr>
          </a:p>
          <a:p>
            <a:endParaRPr lang="bg-BG" dirty="0">
              <a:solidFill>
                <a:schemeClr val="bg1"/>
              </a:solidFil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 name="CustomShape 1"/>
          <p:cNvSpPr/>
          <p:nvPr/>
        </p:nvSpPr>
        <p:spPr>
          <a:xfrm>
            <a:off x="188640" y="40320"/>
            <a:ext cx="9576720" cy="1110240"/>
          </a:xfrm>
          <a:prstGeom prst="rect">
            <a:avLst/>
          </a:prstGeom>
          <a:noFill/>
          <a:ln>
            <a:noFill/>
          </a:ln>
        </p:spPr>
        <p:style>
          <a:lnRef idx="0">
            <a:scrgbClr r="0" g="0" b="0"/>
          </a:lnRef>
          <a:fillRef idx="0">
            <a:scrgbClr r="0" g="0" b="0"/>
          </a:fillRef>
          <a:effectRef idx="0">
            <a:scrgbClr r="0" g="0" b="0"/>
          </a:effectRef>
          <a:fontRef idx="minor"/>
        </p:style>
        <p:txBody>
          <a:bodyPr lIns="108000" tIns="36000" rIns="108000" bIns="36000" anchor="ctr">
            <a:noAutofit/>
          </a:bodyPr>
          <a:lstStyle/>
          <a:p>
            <a:pPr>
              <a:lnSpc>
                <a:spcPct val="100000"/>
              </a:lnSpc>
            </a:pPr>
            <a:r>
              <a:rPr lang="bg-BG" sz="4000" b="1" strike="noStrike" spc="-1">
                <a:solidFill>
                  <a:srgbClr val="F3BE60"/>
                </a:solidFill>
                <a:latin typeface="Calibri"/>
              </a:rPr>
              <a:t>Свързване към Ардуино</a:t>
            </a:r>
            <a:endParaRPr lang="bg-BG" sz="4000" b="0" strike="noStrike" spc="-1">
              <a:latin typeface="Arial"/>
            </a:endParaRPr>
          </a:p>
        </p:txBody>
      </p:sp>
      <p:sp>
        <p:nvSpPr>
          <p:cNvPr id="237" name="CustomShape 2"/>
          <p:cNvSpPr/>
          <p:nvPr/>
        </p:nvSpPr>
        <p:spPr>
          <a:xfrm>
            <a:off x="101520" y="1228680"/>
            <a:ext cx="10969200" cy="5247720"/>
          </a:xfrm>
          <a:prstGeom prst="rect">
            <a:avLst/>
          </a:prstGeom>
          <a:noFill/>
          <a:ln>
            <a:noFill/>
          </a:ln>
        </p:spPr>
        <p:style>
          <a:lnRef idx="0">
            <a:scrgbClr r="0" g="0" b="0"/>
          </a:lnRef>
          <a:fillRef idx="0">
            <a:scrgbClr r="0" g="0" b="0"/>
          </a:fillRef>
          <a:effectRef idx="0">
            <a:scrgbClr r="0" g="0" b="0"/>
          </a:effectRef>
          <a:fontRef idx="minor"/>
        </p:style>
        <p:txBody>
          <a:bodyPr lIns="108000" tIns="36000" rIns="108000" bIns="36000">
            <a:noAutofit/>
          </a:bodyPr>
          <a:lstStyle/>
          <a:p>
            <a:pPr marL="304920" indent="-304200">
              <a:lnSpc>
                <a:spcPct val="100000"/>
              </a:lnSpc>
            </a:pPr>
            <a:endParaRPr lang="bg-BG" sz="1800" b="0" strike="noStrike" spc="-1">
              <a:latin typeface="Arial"/>
            </a:endParaRPr>
          </a:p>
          <a:p>
            <a:pPr marL="304920" indent="-304200">
              <a:lnSpc>
                <a:spcPct val="100000"/>
              </a:lnSpc>
            </a:pPr>
            <a:endParaRPr lang="bg-BG" sz="1800" b="0" strike="noStrike" spc="-1">
              <a:latin typeface="Arial"/>
            </a:endParaRPr>
          </a:p>
        </p:txBody>
      </p:sp>
      <p:sp>
        <p:nvSpPr>
          <p:cNvPr id="238" name="TextShape 3"/>
          <p:cNvSpPr txBox="1"/>
          <p:nvPr/>
        </p:nvSpPr>
        <p:spPr>
          <a:xfrm>
            <a:off x="365760" y="1228680"/>
            <a:ext cx="9784080" cy="4245863"/>
          </a:xfrm>
          <a:prstGeom prst="rect">
            <a:avLst/>
          </a:prstGeom>
          <a:noFill/>
          <a:ln>
            <a:noFill/>
          </a:ln>
        </p:spPr>
        <p:txBody>
          <a:bodyPr lIns="90000" tIns="45000" rIns="90000" bIns="45000">
            <a:spAutoFit/>
          </a:bodyPr>
          <a:lstStyle/>
          <a:p>
            <a:r>
              <a:rPr lang="bg-BG" sz="1800" b="0" strike="noStrike" spc="-1" dirty="0">
                <a:solidFill>
                  <a:schemeClr val="bg1"/>
                </a:solidFill>
                <a:latin typeface="Arial"/>
              </a:rPr>
              <a:t>int sensorValue = 0;	//Запаметяване на прочетената стойност от потенциометъра.</a:t>
            </a:r>
          </a:p>
          <a:p>
            <a:endParaRPr lang="bg-BG" sz="1800" b="0" strike="noStrike" spc="-1" dirty="0">
              <a:solidFill>
                <a:schemeClr val="bg1"/>
              </a:solidFill>
              <a:latin typeface="Arial"/>
            </a:endParaRPr>
          </a:p>
          <a:p>
            <a:r>
              <a:rPr lang="bg-BG" sz="1800" b="0" strike="noStrike" spc="-1" dirty="0">
                <a:solidFill>
                  <a:schemeClr val="bg1"/>
                </a:solidFill>
                <a:latin typeface="Arial"/>
              </a:rPr>
              <a:t>void setup()</a:t>
            </a:r>
          </a:p>
          <a:p>
            <a:r>
              <a:rPr lang="bg-BG" sz="1800" b="0" strike="noStrike" spc="-1" dirty="0">
                <a:solidFill>
                  <a:schemeClr val="bg1"/>
                </a:solidFill>
                <a:latin typeface="Arial"/>
              </a:rPr>
              <a:t>{</a:t>
            </a:r>
          </a:p>
          <a:p>
            <a:r>
              <a:rPr lang="bg-BG" sz="1800" b="0" strike="noStrike" spc="-1" dirty="0">
                <a:solidFill>
                  <a:schemeClr val="bg1"/>
                </a:solidFill>
                <a:latin typeface="Arial"/>
              </a:rPr>
              <a:t>  pinMode(A0, INPUT);	//Инициализация на пина на потенциометъра, като вход.</a:t>
            </a:r>
          </a:p>
          <a:p>
            <a:r>
              <a:rPr lang="bg-BG" sz="1800" b="0" strike="noStrike" spc="-1" dirty="0">
                <a:solidFill>
                  <a:schemeClr val="bg1"/>
                </a:solidFill>
                <a:latin typeface="Arial"/>
              </a:rPr>
              <a:t>  pinMode(11,  OUTPUT);	//Инициализация на пина на светодиода, като изход.</a:t>
            </a:r>
          </a:p>
          <a:p>
            <a:r>
              <a:rPr lang="bg-BG" sz="1800" b="0" strike="noStrike" spc="-1" dirty="0">
                <a:solidFill>
                  <a:schemeClr val="bg1"/>
                </a:solidFill>
                <a:latin typeface="Arial"/>
              </a:rPr>
              <a:t>}</a:t>
            </a:r>
          </a:p>
          <a:p>
            <a:endParaRPr lang="bg-BG" sz="1800" b="0" strike="noStrike" spc="-1" dirty="0">
              <a:solidFill>
                <a:schemeClr val="bg1"/>
              </a:solidFill>
              <a:latin typeface="Arial"/>
            </a:endParaRPr>
          </a:p>
          <a:p>
            <a:r>
              <a:rPr lang="bg-BG" sz="1800" b="0" strike="noStrike" spc="-1" dirty="0">
                <a:solidFill>
                  <a:schemeClr val="bg1"/>
                </a:solidFill>
                <a:latin typeface="Arial"/>
              </a:rPr>
              <a:t>void loop()</a:t>
            </a:r>
          </a:p>
          <a:p>
            <a:r>
              <a:rPr lang="bg-BG" sz="1800" b="0" strike="noStrike" spc="-1" dirty="0">
                <a:solidFill>
                  <a:schemeClr val="bg1"/>
                </a:solidFill>
                <a:latin typeface="Arial"/>
              </a:rPr>
              <a:t>{</a:t>
            </a:r>
          </a:p>
          <a:p>
            <a:r>
              <a:rPr lang="bg-BG" sz="1800" b="0" strike="noStrike" spc="-1" dirty="0">
                <a:solidFill>
                  <a:schemeClr val="bg1"/>
                </a:solidFill>
                <a:latin typeface="Arial"/>
                <a:ea typeface="Noto Sans CJK SC Regular"/>
              </a:rPr>
              <a:t>  sensorValue = analogRead(A0);     </a:t>
            </a:r>
            <a:r>
              <a:rPr lang="bg-BG" sz="1800" b="0" strike="noStrike" spc="-1" dirty="0">
                <a:solidFill>
                  <a:schemeClr val="bg1"/>
                </a:solidFill>
                <a:latin typeface="Arial"/>
              </a:rPr>
              <a:t>// Прочитаме стойността на потенциометъра.</a:t>
            </a:r>
          </a:p>
          <a:p>
            <a:r>
              <a:rPr lang="bg-BG" sz="1800" b="0" strike="noStrike" spc="-1" dirty="0">
                <a:solidFill>
                  <a:schemeClr val="bg1"/>
                </a:solidFill>
                <a:latin typeface="Arial"/>
              </a:rPr>
              <a:t>  analogWrite(11, sensorValue);		// Запис на прочетената стойност, на аналогов изход</a:t>
            </a:r>
          </a:p>
          <a:p>
            <a:r>
              <a:rPr lang="bg-BG" sz="1800" b="0" strike="noStrike" spc="-1" dirty="0">
                <a:solidFill>
                  <a:schemeClr val="bg1"/>
                </a:solidFill>
                <a:latin typeface="Arial"/>
              </a:rPr>
              <a:t>  delay(500);</a:t>
            </a:r>
          </a:p>
          <a:p>
            <a:r>
              <a:rPr lang="bg-BG" sz="1800" b="0" strike="noStrike" spc="-1" dirty="0">
                <a:solidFill>
                  <a:schemeClr val="bg1"/>
                </a:solidFill>
                <a:latin typeface="Arial"/>
              </a:rPr>
              <a:t>}</a:t>
            </a:r>
          </a:p>
        </p:txBody>
      </p:sp>
      <p:sp>
        <p:nvSpPr>
          <p:cNvPr id="239" name="TextShape 4"/>
          <p:cNvSpPr txBox="1"/>
          <p:nvPr/>
        </p:nvSpPr>
        <p:spPr>
          <a:xfrm>
            <a:off x="457200" y="5669280"/>
            <a:ext cx="8412480" cy="367878"/>
          </a:xfrm>
          <a:prstGeom prst="rect">
            <a:avLst/>
          </a:prstGeom>
          <a:noFill/>
          <a:ln>
            <a:noFill/>
          </a:ln>
        </p:spPr>
        <p:txBody>
          <a:bodyPr lIns="90000" tIns="45000" rIns="90000" bIns="45000">
            <a:spAutoFit/>
          </a:bodyPr>
          <a:lstStyle/>
          <a:p>
            <a:r>
              <a:rPr lang="bg-BG" sz="1800" b="0" strike="noStrike" spc="-1" dirty="0">
                <a:solidFill>
                  <a:schemeClr val="bg1"/>
                </a:solidFill>
                <a:latin typeface="Arial"/>
              </a:rPr>
              <a:t>Забелязахте ли проблем?</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 name="CustomShape 1"/>
          <p:cNvSpPr/>
          <p:nvPr/>
        </p:nvSpPr>
        <p:spPr>
          <a:xfrm>
            <a:off x="1529280" y="6400800"/>
            <a:ext cx="10481760" cy="362880"/>
          </a:xfrm>
          <a:prstGeom prst="rect">
            <a:avLst/>
          </a:prstGeom>
          <a:noFill/>
          <a:ln>
            <a:noFill/>
          </a:ln>
        </p:spPr>
        <p:style>
          <a:lnRef idx="0">
            <a:scrgbClr r="0" g="0" b="0"/>
          </a:lnRef>
          <a:fillRef idx="0">
            <a:scrgbClr r="0" g="0" b="0"/>
          </a:fillRef>
          <a:effectRef idx="0">
            <a:scrgbClr r="0" g="0" b="0"/>
          </a:effectRef>
          <a:fontRef idx="minor"/>
        </p:style>
        <p:txBody>
          <a:bodyPr lIns="36000" tIns="36000" rIns="36000" bIns="36000">
            <a:noAutofit/>
          </a:bodyPr>
          <a:lstStyle/>
          <a:p>
            <a:pPr algn="r">
              <a:lnSpc>
                <a:spcPct val="100000"/>
              </a:lnSpc>
            </a:pPr>
            <a:r>
              <a:rPr lang="bg-BG" sz="1800" b="0" u="sng" strike="noStrike" spc="-1">
                <a:solidFill>
                  <a:srgbClr val="0000FF"/>
                </a:solidFill>
                <a:uFill>
                  <a:solidFill>
                    <a:srgbClr val="FFFFFF"/>
                  </a:solidFill>
                </a:uFill>
                <a:latin typeface="Calibri"/>
                <a:hlinkClick r:id="rId3"/>
              </a:rPr>
              <a:t>https://it-kariera.mon.bg/e-learning/</a:t>
            </a:r>
            <a:endParaRPr lang="bg-BG" sz="1800" b="0" strike="noStrike" spc="-1">
              <a:latin typeface="Arial"/>
            </a:endParaRPr>
          </a:p>
        </p:txBody>
      </p:sp>
      <p:sp>
        <p:nvSpPr>
          <p:cNvPr id="241" name="CustomShape 2"/>
          <p:cNvSpPr/>
          <p:nvPr/>
        </p:nvSpPr>
        <p:spPr>
          <a:xfrm>
            <a:off x="188640" y="40320"/>
            <a:ext cx="9576720" cy="1110240"/>
          </a:xfrm>
          <a:prstGeom prst="rect">
            <a:avLst/>
          </a:prstGeom>
          <a:noFill/>
          <a:ln>
            <a:noFill/>
          </a:ln>
        </p:spPr>
        <p:style>
          <a:lnRef idx="0">
            <a:scrgbClr r="0" g="0" b="0"/>
          </a:lnRef>
          <a:fillRef idx="0">
            <a:scrgbClr r="0" g="0" b="0"/>
          </a:fillRef>
          <a:effectRef idx="0">
            <a:scrgbClr r="0" g="0" b="0"/>
          </a:effectRef>
          <a:fontRef idx="minor"/>
        </p:style>
        <p:txBody>
          <a:bodyPr lIns="108000" tIns="36000" rIns="108000" bIns="36000" anchor="ctr">
            <a:noAutofit/>
          </a:bodyPr>
          <a:lstStyle/>
          <a:p>
            <a:pPr>
              <a:lnSpc>
                <a:spcPct val="100000"/>
              </a:lnSpc>
            </a:pPr>
            <a:r>
              <a:rPr lang="bg-BG" sz="4000" b="1" strike="noStrike" spc="-1">
                <a:solidFill>
                  <a:srgbClr val="F3BE60"/>
                </a:solidFill>
                <a:latin typeface="Calibri"/>
              </a:rPr>
              <a:t>Вградени системи</a:t>
            </a:r>
            <a:endParaRPr lang="bg-BG" sz="40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 name="CustomShape 1"/>
          <p:cNvSpPr/>
          <p:nvPr/>
        </p:nvSpPr>
        <p:spPr>
          <a:xfrm>
            <a:off x="11566440" y="6525000"/>
            <a:ext cx="428040" cy="195840"/>
          </a:xfrm>
          <a:prstGeom prst="rect">
            <a:avLst/>
          </a:prstGeom>
          <a:noFill/>
          <a:ln>
            <a:noFill/>
          </a:ln>
        </p:spPr>
        <p:style>
          <a:lnRef idx="0">
            <a:scrgbClr r="0" g="0" b="0"/>
          </a:lnRef>
          <a:fillRef idx="0">
            <a:scrgbClr r="0" g="0" b="0"/>
          </a:fillRef>
          <a:effectRef idx="0">
            <a:scrgbClr r="0" g="0" b="0"/>
          </a:effectRef>
          <a:fontRef idx="minor"/>
        </p:style>
        <p:txBody>
          <a:bodyPr lIns="36000" tIns="36000" rIns="36000" bIns="36000" anchor="ctr">
            <a:noAutofit/>
          </a:bodyPr>
          <a:lstStyle/>
          <a:p>
            <a:pPr algn="r">
              <a:lnSpc>
                <a:spcPct val="100000"/>
              </a:lnSpc>
            </a:pPr>
            <a:fld id="{C9553A2C-05CF-4FAD-BE4B-5B49D7820A24}" type="slidenum">
              <a:rPr lang="bg-BG" sz="1000" b="0" strike="noStrike" spc="-1">
                <a:solidFill>
                  <a:srgbClr val="FFFFFF"/>
                </a:solidFill>
                <a:latin typeface="Calibri"/>
              </a:rPr>
              <a:t>17</a:t>
            </a:fld>
            <a:endParaRPr lang="bg-BG" sz="1000" b="0" strike="noStrike" spc="-1">
              <a:latin typeface="Arial"/>
            </a:endParaRPr>
          </a:p>
        </p:txBody>
      </p:sp>
      <p:sp>
        <p:nvSpPr>
          <p:cNvPr id="243" name="CustomShape 2"/>
          <p:cNvSpPr/>
          <p:nvPr/>
        </p:nvSpPr>
        <p:spPr>
          <a:xfrm>
            <a:off x="190440" y="1012320"/>
            <a:ext cx="11804040" cy="5569560"/>
          </a:xfrm>
          <a:prstGeom prst="rect">
            <a:avLst/>
          </a:prstGeom>
          <a:noFill/>
          <a:ln>
            <a:noFill/>
          </a:ln>
        </p:spPr>
        <p:style>
          <a:lnRef idx="0">
            <a:scrgbClr r="0" g="0" b="0"/>
          </a:lnRef>
          <a:fillRef idx="0">
            <a:scrgbClr r="0" g="0" b="0"/>
          </a:fillRef>
          <a:effectRef idx="0">
            <a:scrgbClr r="0" g="0" b="0"/>
          </a:effectRef>
          <a:fontRef idx="minor"/>
        </p:style>
        <p:txBody>
          <a:bodyPr lIns="108000" tIns="36000" rIns="108000" bIns="36000">
            <a:noAutofit/>
          </a:bodyPr>
          <a:lstStyle/>
          <a:p>
            <a:pPr marL="304920" indent="-304200">
              <a:lnSpc>
                <a:spcPct val="100000"/>
              </a:lnSpc>
              <a:buClr>
                <a:srgbClr val="F2B254"/>
              </a:buClr>
              <a:buFont typeface="Wingdings" charset="2"/>
              <a:buChar char=""/>
            </a:pPr>
            <a:r>
              <a:rPr lang="bg-BG" sz="3200" b="0" strike="noStrike" spc="-1">
                <a:solidFill>
                  <a:srgbClr val="FFFFFF"/>
                </a:solidFill>
                <a:latin typeface="Calibri"/>
              </a:rPr>
              <a:t>Що е потенциометър;</a:t>
            </a:r>
            <a:endParaRPr lang="bg-BG" sz="3200" b="0" strike="noStrike" spc="-1">
              <a:latin typeface="Arial"/>
            </a:endParaRPr>
          </a:p>
          <a:p>
            <a:pPr marL="304920" indent="-304200">
              <a:lnSpc>
                <a:spcPct val="100000"/>
              </a:lnSpc>
              <a:buClr>
                <a:srgbClr val="F2B254"/>
              </a:buClr>
              <a:buFont typeface="Wingdings" charset="2"/>
              <a:buChar char=""/>
            </a:pPr>
            <a:r>
              <a:rPr lang="bg-BG" sz="3200" b="0" strike="noStrike" spc="-1">
                <a:solidFill>
                  <a:srgbClr val="FFFFFF"/>
                </a:solidFill>
                <a:latin typeface="Calibri"/>
              </a:rPr>
              <a:t>Как работи;</a:t>
            </a:r>
            <a:endParaRPr lang="bg-BG" sz="3200" b="0" strike="noStrike" spc="-1">
              <a:latin typeface="Arial"/>
            </a:endParaRPr>
          </a:p>
          <a:p>
            <a:pPr marL="304920" indent="-304200">
              <a:lnSpc>
                <a:spcPct val="100000"/>
              </a:lnSpc>
              <a:buClr>
                <a:srgbClr val="F2B254"/>
              </a:buClr>
              <a:buFont typeface="Wingdings" charset="2"/>
              <a:buChar char=""/>
            </a:pPr>
            <a:r>
              <a:rPr lang="bg-BG" sz="3200" b="0" strike="noStrike" spc="-1">
                <a:solidFill>
                  <a:srgbClr val="FFFFFF"/>
                </a:solidFill>
                <a:latin typeface="Calibri"/>
              </a:rPr>
              <a:t>Как се свързва към Ардуино;</a:t>
            </a:r>
            <a:endParaRPr lang="bg-BG" sz="3200" b="0" strike="noStrike" spc="-1">
              <a:latin typeface="Arial"/>
            </a:endParaRPr>
          </a:p>
          <a:p>
            <a:pPr marL="304920" indent="-304200">
              <a:lnSpc>
                <a:spcPct val="100000"/>
              </a:lnSpc>
              <a:buClr>
                <a:srgbClr val="F2B254"/>
              </a:buClr>
              <a:buFont typeface="Wingdings" charset="2"/>
              <a:buChar char=""/>
            </a:pPr>
            <a:r>
              <a:rPr lang="bg-BG" sz="3200" b="0" strike="noStrike" spc="-1">
                <a:solidFill>
                  <a:srgbClr val="FFFFFF"/>
                </a:solidFill>
                <a:latin typeface="Calibri"/>
              </a:rPr>
              <a:t>Как четем неговите стойности;</a:t>
            </a:r>
            <a:endParaRPr lang="bg-BG" sz="3200" b="0" strike="noStrike" spc="-1">
              <a:latin typeface="Arial"/>
            </a:endParaRPr>
          </a:p>
          <a:p>
            <a:pPr marL="304920" indent="-304200">
              <a:lnSpc>
                <a:spcPct val="100000"/>
              </a:lnSpc>
              <a:buClr>
                <a:srgbClr val="F2B254"/>
              </a:buClr>
              <a:buFont typeface="Wingdings" charset="2"/>
              <a:buChar char=""/>
            </a:pPr>
            <a:endParaRPr lang="bg-BG" sz="3200" b="0" strike="noStrike" spc="-1">
              <a:latin typeface="Arial"/>
            </a:endParaRPr>
          </a:p>
        </p:txBody>
      </p:sp>
      <p:sp>
        <p:nvSpPr>
          <p:cNvPr id="244" name="CustomShape 3"/>
          <p:cNvSpPr/>
          <p:nvPr/>
        </p:nvSpPr>
        <p:spPr>
          <a:xfrm>
            <a:off x="188640" y="40320"/>
            <a:ext cx="9576720" cy="1110240"/>
          </a:xfrm>
          <a:prstGeom prst="rect">
            <a:avLst/>
          </a:prstGeom>
          <a:noFill/>
          <a:ln>
            <a:noFill/>
          </a:ln>
        </p:spPr>
        <p:style>
          <a:lnRef idx="0">
            <a:scrgbClr r="0" g="0" b="0"/>
          </a:lnRef>
          <a:fillRef idx="0">
            <a:scrgbClr r="0" g="0" b="0"/>
          </a:fillRef>
          <a:effectRef idx="0">
            <a:scrgbClr r="0" g="0" b="0"/>
          </a:effectRef>
          <a:fontRef idx="minor"/>
        </p:style>
        <p:txBody>
          <a:bodyPr lIns="108000" tIns="36000" rIns="108000" bIns="36000" anchor="ctr">
            <a:noAutofit/>
          </a:bodyPr>
          <a:lstStyle/>
          <a:p>
            <a:pPr>
              <a:lnSpc>
                <a:spcPct val="100000"/>
              </a:lnSpc>
            </a:pPr>
            <a:r>
              <a:rPr lang="bg-BG" sz="4000" b="1" strike="noStrike" spc="-1">
                <a:solidFill>
                  <a:srgbClr val="F3BE60"/>
                </a:solidFill>
                <a:latin typeface="Calibri"/>
              </a:rPr>
              <a:t>Какво научихме днес?</a:t>
            </a:r>
            <a:endParaRPr lang="bg-BG" sz="4000" b="0" strike="noStrike" spc="-1">
              <a:latin typeface="Arial"/>
            </a:endParaRPr>
          </a:p>
        </p:txBody>
      </p:sp>
      <p:pic>
        <p:nvPicPr>
          <p:cNvPr id="245" name="Picture 2"/>
          <p:cNvPicPr/>
          <p:nvPr/>
        </p:nvPicPr>
        <p:blipFill>
          <a:blip r:embed="rId3"/>
          <a:stretch/>
        </p:blipFill>
        <p:spPr>
          <a:xfrm>
            <a:off x="8859600" y="1676520"/>
            <a:ext cx="2873160" cy="2458080"/>
          </a:xfrm>
          <a:prstGeom prst="rect">
            <a:avLst/>
          </a:prstGeom>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CustomShape 1"/>
          <p:cNvSpPr/>
          <p:nvPr/>
        </p:nvSpPr>
        <p:spPr>
          <a:xfrm>
            <a:off x="11566440" y="6525000"/>
            <a:ext cx="428040" cy="195840"/>
          </a:xfrm>
          <a:prstGeom prst="rect">
            <a:avLst/>
          </a:prstGeom>
          <a:noFill/>
          <a:ln>
            <a:noFill/>
          </a:ln>
        </p:spPr>
        <p:style>
          <a:lnRef idx="0">
            <a:scrgbClr r="0" g="0" b="0"/>
          </a:lnRef>
          <a:fillRef idx="0">
            <a:scrgbClr r="0" g="0" b="0"/>
          </a:fillRef>
          <a:effectRef idx="0">
            <a:scrgbClr r="0" g="0" b="0"/>
          </a:effectRef>
          <a:fontRef idx="minor"/>
        </p:style>
        <p:txBody>
          <a:bodyPr lIns="36000" tIns="36000" rIns="36000" bIns="36000" anchor="ctr">
            <a:noAutofit/>
          </a:bodyPr>
          <a:lstStyle/>
          <a:p>
            <a:pPr algn="r">
              <a:lnSpc>
                <a:spcPct val="100000"/>
              </a:lnSpc>
            </a:pPr>
            <a:fld id="{43CDA44A-D799-4E27-9672-F4083C93CF6A}" type="slidenum">
              <a:rPr lang="bg-BG" sz="1000" b="0" strike="noStrike" spc="-1">
                <a:solidFill>
                  <a:srgbClr val="FFFFFF"/>
                </a:solidFill>
                <a:latin typeface="Calibri"/>
              </a:rPr>
              <a:t>18</a:t>
            </a:fld>
            <a:endParaRPr lang="bg-BG" sz="1000" b="0" strike="noStrike" spc="-1">
              <a:latin typeface="Arial"/>
            </a:endParaRPr>
          </a:p>
        </p:txBody>
      </p:sp>
      <p:sp>
        <p:nvSpPr>
          <p:cNvPr id="247" name="CustomShape 2"/>
          <p:cNvSpPr/>
          <p:nvPr/>
        </p:nvSpPr>
        <p:spPr>
          <a:xfrm>
            <a:off x="190440" y="1151280"/>
            <a:ext cx="11804040" cy="5569560"/>
          </a:xfrm>
          <a:prstGeom prst="rect">
            <a:avLst/>
          </a:prstGeom>
          <a:noFill/>
          <a:ln>
            <a:noFill/>
          </a:ln>
        </p:spPr>
        <p:style>
          <a:lnRef idx="0">
            <a:scrgbClr r="0" g="0" b="0"/>
          </a:lnRef>
          <a:fillRef idx="0">
            <a:scrgbClr r="0" g="0" b="0"/>
          </a:fillRef>
          <a:effectRef idx="0">
            <a:scrgbClr r="0" g="0" b="0"/>
          </a:effectRef>
          <a:fontRef idx="minor"/>
        </p:style>
        <p:txBody>
          <a:bodyPr lIns="108000" tIns="36000" rIns="108000" bIns="36000">
            <a:noAutofit/>
          </a:bodyPr>
          <a:lstStyle/>
          <a:p>
            <a:pPr marL="304920" indent="-304200">
              <a:lnSpc>
                <a:spcPct val="100000"/>
              </a:lnSpc>
              <a:buClr>
                <a:srgbClr val="F2B254"/>
              </a:buClr>
              <a:buFont typeface="Wingdings" charset="2"/>
              <a:buChar char=""/>
            </a:pPr>
            <a:r>
              <a:rPr lang="bg-BG" sz="3400" b="0" strike="noStrike" spc="-1">
                <a:solidFill>
                  <a:srgbClr val="FFFFFF"/>
                </a:solidFill>
                <a:latin typeface="Calibri"/>
              </a:rPr>
              <a:t>Настоящият курс (слайдове, примери, видео, задачи и др.) се разпространяват под свободен лиценз "</a:t>
            </a:r>
            <a:r>
              <a:rPr lang="bg-BG" sz="3400" b="0" u="sng" strike="noStrike" spc="-1">
                <a:solidFill>
                  <a:srgbClr val="0000FF"/>
                </a:solidFill>
                <a:uFill>
                  <a:solidFill>
                    <a:srgbClr val="FFFFFF"/>
                  </a:solidFill>
                </a:uFill>
                <a:latin typeface="Calibri"/>
                <a:hlinkClick r:id="rId3"/>
              </a:rPr>
              <a:t>Creative Commons </a:t>
            </a:r>
            <a:r>
              <a:rPr lang="bg-BG" sz="3400" b="0" u="sng" strike="noStrike" spc="-1">
                <a:solidFill>
                  <a:srgbClr val="0000FF"/>
                </a:solidFill>
                <a:uFill>
                  <a:solidFill>
                    <a:srgbClr val="FFFFFF"/>
                  </a:solidFill>
                </a:uFill>
                <a:latin typeface="Calibri"/>
                <a:hlinkClick r:id="rId3"/>
              </a:rPr>
              <a:t>Attribution-NonCommercial-ShareAlike</a:t>
            </a:r>
            <a:r>
              <a:rPr lang="bg-BG" sz="3400" b="0" u="sng" strike="noStrike" spc="-1">
                <a:solidFill>
                  <a:srgbClr val="0000FF"/>
                </a:solidFill>
                <a:uFill>
                  <a:solidFill>
                    <a:srgbClr val="FFFFFF"/>
                  </a:solidFill>
                </a:uFill>
                <a:latin typeface="Calibri"/>
                <a:hlinkClick r:id="rId3"/>
              </a:rPr>
              <a:t> 4.0 International</a:t>
            </a:r>
            <a:r>
              <a:rPr lang="bg-BG" sz="3400" b="0" strike="noStrike" spc="-1">
                <a:solidFill>
                  <a:srgbClr val="FFFFFF"/>
                </a:solidFill>
                <a:latin typeface="Calibri"/>
              </a:rPr>
              <a:t>"</a:t>
            </a:r>
            <a:endParaRPr lang="bg-BG" sz="3400" b="0" strike="noStrike" spc="-1">
              <a:latin typeface="Arial"/>
            </a:endParaRPr>
          </a:p>
          <a:p>
            <a:pPr>
              <a:lnSpc>
                <a:spcPct val="100000"/>
              </a:lnSpc>
            </a:pPr>
            <a:endParaRPr lang="bg-BG" sz="3400" b="0" strike="noStrike" spc="-1">
              <a:latin typeface="Arial"/>
            </a:endParaRPr>
          </a:p>
          <a:p>
            <a:pPr>
              <a:lnSpc>
                <a:spcPct val="100000"/>
              </a:lnSpc>
            </a:pPr>
            <a:endParaRPr lang="bg-BG" sz="3400" b="0" strike="noStrike" spc="-1">
              <a:latin typeface="Arial"/>
            </a:endParaRPr>
          </a:p>
          <a:p>
            <a:pPr>
              <a:lnSpc>
                <a:spcPct val="100000"/>
              </a:lnSpc>
            </a:pPr>
            <a:endParaRPr lang="bg-BG" sz="3400" b="0" strike="noStrike" spc="-1">
              <a:latin typeface="Arial"/>
            </a:endParaRPr>
          </a:p>
        </p:txBody>
      </p:sp>
      <p:sp>
        <p:nvSpPr>
          <p:cNvPr id="248" name="CustomShape 3"/>
          <p:cNvSpPr/>
          <p:nvPr/>
        </p:nvSpPr>
        <p:spPr>
          <a:xfrm>
            <a:off x="188640" y="40320"/>
            <a:ext cx="9576720" cy="1110240"/>
          </a:xfrm>
          <a:prstGeom prst="rect">
            <a:avLst/>
          </a:prstGeom>
          <a:noFill/>
          <a:ln>
            <a:noFill/>
          </a:ln>
        </p:spPr>
        <p:style>
          <a:lnRef idx="0">
            <a:scrgbClr r="0" g="0" b="0"/>
          </a:lnRef>
          <a:fillRef idx="0">
            <a:scrgbClr r="0" g="0" b="0"/>
          </a:fillRef>
          <a:effectRef idx="0">
            <a:scrgbClr r="0" g="0" b="0"/>
          </a:effectRef>
          <a:fontRef idx="minor"/>
        </p:style>
        <p:txBody>
          <a:bodyPr lIns="108000" tIns="36000" rIns="108000" bIns="36000" anchor="ctr">
            <a:noAutofit/>
          </a:bodyPr>
          <a:lstStyle/>
          <a:p>
            <a:pPr>
              <a:lnSpc>
                <a:spcPct val="100000"/>
              </a:lnSpc>
            </a:pPr>
            <a:r>
              <a:rPr lang="bg-BG" sz="4000" b="1" strike="noStrike" spc="-1">
                <a:solidFill>
                  <a:srgbClr val="F3BE60"/>
                </a:solidFill>
                <a:latin typeface="Calibri"/>
              </a:rPr>
              <a:t>Лиценз</a:t>
            </a:r>
            <a:endParaRPr lang="bg-BG" sz="4000" b="0" strike="noStrike" spc="-1">
              <a:latin typeface="Arial"/>
            </a:endParaRPr>
          </a:p>
        </p:txBody>
      </p:sp>
      <p:pic>
        <p:nvPicPr>
          <p:cNvPr id="249" name="Picture 4"/>
          <p:cNvPicPr/>
          <p:nvPr/>
        </p:nvPicPr>
        <p:blipFill>
          <a:blip r:embed="rId4"/>
          <a:stretch/>
        </p:blipFill>
        <p:spPr>
          <a:xfrm>
            <a:off x="4507560" y="3462480"/>
            <a:ext cx="3170160" cy="1108800"/>
          </a:xfrm>
          <a:prstGeom prst="rect">
            <a:avLst/>
          </a:prstGeom>
          <a:ln>
            <a:solidFill>
              <a:srgbClr val="953735"/>
            </a:solid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 name="CustomShape 1"/>
          <p:cNvSpPr/>
          <p:nvPr/>
        </p:nvSpPr>
        <p:spPr>
          <a:xfrm>
            <a:off x="189360" y="41400"/>
            <a:ext cx="5053320" cy="1109880"/>
          </a:xfrm>
          <a:prstGeom prst="rect">
            <a:avLst/>
          </a:prstGeom>
          <a:noFill/>
          <a:ln>
            <a:noFill/>
          </a:ln>
        </p:spPr>
        <p:style>
          <a:lnRef idx="0">
            <a:scrgbClr r="0" g="0" b="0"/>
          </a:lnRef>
          <a:fillRef idx="0">
            <a:scrgbClr r="0" g="0" b="0"/>
          </a:fillRef>
          <a:effectRef idx="0">
            <a:scrgbClr r="0" g="0" b="0"/>
          </a:effectRef>
          <a:fontRef idx="minor"/>
        </p:style>
        <p:txBody>
          <a:bodyPr lIns="108000" tIns="36000" rIns="108000" bIns="36000" anchor="ctr">
            <a:noAutofit/>
          </a:bodyPr>
          <a:lstStyle/>
          <a:p>
            <a:pPr>
              <a:lnSpc>
                <a:spcPct val="100000"/>
              </a:lnSpc>
            </a:pPr>
            <a:r>
              <a:rPr lang="bg-BG" sz="4000" b="1" strike="noStrike" spc="-1">
                <a:solidFill>
                  <a:srgbClr val="F3BE60"/>
                </a:solidFill>
                <a:latin typeface="Calibri"/>
              </a:rPr>
              <a:t>Съдържание</a:t>
            </a:r>
            <a:endParaRPr lang="bg-BG" sz="4000" b="0" strike="noStrike" spc="-1">
              <a:latin typeface="Arial"/>
            </a:endParaRPr>
          </a:p>
        </p:txBody>
      </p:sp>
      <p:sp>
        <p:nvSpPr>
          <p:cNvPr id="178" name="CustomShape 2"/>
          <p:cNvSpPr/>
          <p:nvPr/>
        </p:nvSpPr>
        <p:spPr>
          <a:xfrm>
            <a:off x="11566440" y="6525000"/>
            <a:ext cx="428040" cy="195840"/>
          </a:xfrm>
          <a:prstGeom prst="rect">
            <a:avLst/>
          </a:prstGeom>
          <a:noFill/>
          <a:ln>
            <a:noFill/>
          </a:ln>
        </p:spPr>
        <p:style>
          <a:lnRef idx="0">
            <a:scrgbClr r="0" g="0" b="0"/>
          </a:lnRef>
          <a:fillRef idx="0">
            <a:scrgbClr r="0" g="0" b="0"/>
          </a:fillRef>
          <a:effectRef idx="0">
            <a:scrgbClr r="0" g="0" b="0"/>
          </a:effectRef>
          <a:fontRef idx="minor"/>
        </p:style>
        <p:txBody>
          <a:bodyPr lIns="36000" tIns="36000" rIns="36000" bIns="36000" anchor="ctr">
            <a:noAutofit/>
          </a:bodyPr>
          <a:lstStyle/>
          <a:p>
            <a:pPr algn="r">
              <a:lnSpc>
                <a:spcPct val="100000"/>
              </a:lnSpc>
            </a:pPr>
            <a:fld id="{3263DB46-FCA5-4B00-94DF-23A1CA931D0E}" type="slidenum">
              <a:rPr lang="bg-BG" sz="1000" b="0" strike="noStrike" spc="-1">
                <a:solidFill>
                  <a:srgbClr val="FFFFFF"/>
                </a:solidFill>
                <a:latin typeface="Calibri"/>
              </a:rPr>
              <a:t>2</a:t>
            </a:fld>
            <a:endParaRPr lang="bg-BG" sz="1000" b="0" strike="noStrike" spc="-1">
              <a:latin typeface="Arial"/>
            </a:endParaRPr>
          </a:p>
        </p:txBody>
      </p:sp>
      <p:sp>
        <p:nvSpPr>
          <p:cNvPr id="179" name="CustomShape 3"/>
          <p:cNvSpPr/>
          <p:nvPr/>
        </p:nvSpPr>
        <p:spPr>
          <a:xfrm>
            <a:off x="190440" y="1191600"/>
            <a:ext cx="9941760" cy="5529240"/>
          </a:xfrm>
          <a:prstGeom prst="rect">
            <a:avLst/>
          </a:prstGeom>
          <a:noFill/>
          <a:ln>
            <a:noFill/>
          </a:ln>
        </p:spPr>
        <p:style>
          <a:lnRef idx="0">
            <a:scrgbClr r="0" g="0" b="0"/>
          </a:lnRef>
          <a:fillRef idx="0">
            <a:scrgbClr r="0" g="0" b="0"/>
          </a:fillRef>
          <a:effectRef idx="0">
            <a:scrgbClr r="0" g="0" b="0"/>
          </a:effectRef>
          <a:fontRef idx="minor"/>
        </p:style>
        <p:txBody>
          <a:bodyPr lIns="108000" tIns="36000" rIns="108000" bIns="36000">
            <a:noAutofit/>
          </a:bodyPr>
          <a:lstStyle/>
          <a:p>
            <a:pPr marL="432000" indent="-323640">
              <a:lnSpc>
                <a:spcPct val="100000"/>
              </a:lnSpc>
              <a:buClr>
                <a:srgbClr val="FFFFFF"/>
              </a:buClr>
              <a:buSzPct val="45000"/>
              <a:buFont typeface="Wingdings" charset="2"/>
              <a:buChar char=""/>
            </a:pPr>
            <a:endParaRPr lang="bg-BG" sz="1800" b="0" strike="noStrike" spc="-1">
              <a:latin typeface="Arial"/>
            </a:endParaRPr>
          </a:p>
          <a:p>
            <a:pPr marL="432000" indent="-323640">
              <a:lnSpc>
                <a:spcPct val="100000"/>
              </a:lnSpc>
              <a:buClr>
                <a:srgbClr val="FFFFFF"/>
              </a:buClr>
              <a:buSzPct val="45000"/>
              <a:buFont typeface="Wingdings" charset="2"/>
              <a:buChar char=""/>
            </a:pPr>
            <a:r>
              <a:rPr lang="bg-BG" sz="3400" b="0" strike="noStrike" spc="-1">
                <a:solidFill>
                  <a:srgbClr val="FFFFFF"/>
                </a:solidFill>
                <a:latin typeface="Calibri"/>
              </a:rPr>
              <a:t>Потенциометри – начин на работа;</a:t>
            </a:r>
            <a:endParaRPr lang="bg-BG" sz="3400" b="0" strike="noStrike" spc="-1">
              <a:latin typeface="Arial"/>
            </a:endParaRPr>
          </a:p>
          <a:p>
            <a:pPr marL="432000" indent="-323640">
              <a:lnSpc>
                <a:spcPct val="100000"/>
              </a:lnSpc>
              <a:buClr>
                <a:srgbClr val="FFFFFF"/>
              </a:buClr>
              <a:buSzPct val="45000"/>
              <a:buFont typeface="Wingdings" charset="2"/>
              <a:buChar char=""/>
            </a:pPr>
            <a:r>
              <a:rPr lang="bg-BG" sz="3400" b="0" strike="noStrike" spc="-1">
                <a:solidFill>
                  <a:srgbClr val="FFFFFF"/>
                </a:solidFill>
                <a:latin typeface="Calibri"/>
              </a:rPr>
              <a:t>Делител на напрежение;</a:t>
            </a:r>
            <a:endParaRPr lang="bg-BG" sz="3400" b="0" strike="noStrike" spc="-1">
              <a:latin typeface="Arial"/>
            </a:endParaRPr>
          </a:p>
          <a:p>
            <a:pPr marL="432000" indent="-323640">
              <a:lnSpc>
                <a:spcPct val="100000"/>
              </a:lnSpc>
              <a:buClr>
                <a:srgbClr val="FFFFFF"/>
              </a:buClr>
              <a:buSzPct val="45000"/>
              <a:buFont typeface="Wingdings" charset="2"/>
              <a:buChar char=""/>
            </a:pPr>
            <a:r>
              <a:rPr lang="bg-BG" sz="3400" b="0" strike="noStrike" spc="-1">
                <a:solidFill>
                  <a:srgbClr val="FFFFFF"/>
                </a:solidFill>
                <a:latin typeface="Calibri"/>
              </a:rPr>
              <a:t>Аналогов сигнал;</a:t>
            </a:r>
            <a:endParaRPr lang="bg-BG" sz="3400" b="0" strike="noStrike" spc="-1">
              <a:latin typeface="Arial"/>
            </a:endParaRPr>
          </a:p>
          <a:p>
            <a:pPr marL="432000" indent="-323640">
              <a:lnSpc>
                <a:spcPct val="100000"/>
              </a:lnSpc>
              <a:buClr>
                <a:srgbClr val="FFFFFF"/>
              </a:buClr>
              <a:buSzPct val="45000"/>
              <a:buFont typeface="Wingdings" charset="2"/>
              <a:buChar char=""/>
            </a:pPr>
            <a:r>
              <a:rPr lang="bg-BG" sz="3400" b="0" strike="noStrike" spc="-1">
                <a:solidFill>
                  <a:srgbClr val="FFFFFF"/>
                </a:solidFill>
                <a:latin typeface="Calibri"/>
              </a:rPr>
              <a:t>Преобразуване на аналогов сигнал в цифров;</a:t>
            </a:r>
            <a:endParaRPr lang="bg-BG" sz="3400" b="0" strike="noStrike" spc="-1">
              <a:latin typeface="Arial"/>
            </a:endParaRPr>
          </a:p>
          <a:p>
            <a:pPr marL="432000" indent="-323640">
              <a:lnSpc>
                <a:spcPct val="100000"/>
              </a:lnSpc>
              <a:buClr>
                <a:srgbClr val="FFFFFF"/>
              </a:buClr>
              <a:buSzPct val="45000"/>
              <a:buFont typeface="Wingdings" charset="2"/>
              <a:buChar char=""/>
            </a:pPr>
            <a:r>
              <a:rPr lang="bg-BG" sz="3400" b="0" strike="noStrike" spc="-1">
                <a:solidFill>
                  <a:srgbClr val="FFFFFF"/>
                </a:solidFill>
                <a:latin typeface="Calibri"/>
              </a:rPr>
              <a:t>Ардуино и аналогов вход;</a:t>
            </a:r>
            <a:endParaRPr lang="bg-BG" sz="3400" b="0" strike="noStrike" spc="-1">
              <a:latin typeface="Arial"/>
            </a:endParaRPr>
          </a:p>
        </p:txBody>
      </p:sp>
      <p:pic>
        <p:nvPicPr>
          <p:cNvPr id="180" name="Picture 2"/>
          <p:cNvPicPr/>
          <p:nvPr/>
        </p:nvPicPr>
        <p:blipFill>
          <a:blip r:embed="rId2"/>
          <a:stretch/>
        </p:blipFill>
        <p:spPr>
          <a:xfrm>
            <a:off x="8609040" y="2822040"/>
            <a:ext cx="3405960" cy="3515040"/>
          </a:xfrm>
          <a:prstGeom prst="rect">
            <a:avLst/>
          </a:prstGeom>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17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CustomShape 1"/>
          <p:cNvSpPr/>
          <p:nvPr/>
        </p:nvSpPr>
        <p:spPr>
          <a:xfrm>
            <a:off x="188640" y="40320"/>
            <a:ext cx="9576720" cy="1110240"/>
          </a:xfrm>
          <a:prstGeom prst="rect">
            <a:avLst/>
          </a:prstGeom>
          <a:noFill/>
          <a:ln>
            <a:noFill/>
          </a:ln>
        </p:spPr>
        <p:style>
          <a:lnRef idx="0">
            <a:scrgbClr r="0" g="0" b="0"/>
          </a:lnRef>
          <a:fillRef idx="0">
            <a:scrgbClr r="0" g="0" b="0"/>
          </a:fillRef>
          <a:effectRef idx="0">
            <a:scrgbClr r="0" g="0" b="0"/>
          </a:effectRef>
          <a:fontRef idx="minor"/>
        </p:style>
        <p:txBody>
          <a:bodyPr lIns="108000" tIns="36000" rIns="108000" bIns="36000" anchor="ctr">
            <a:noAutofit/>
          </a:bodyPr>
          <a:lstStyle/>
          <a:p>
            <a:pPr>
              <a:lnSpc>
                <a:spcPct val="100000"/>
              </a:lnSpc>
            </a:pPr>
            <a:r>
              <a:rPr lang="bg-BG" sz="4000" b="1" strike="noStrike" spc="-1">
                <a:solidFill>
                  <a:srgbClr val="F3BE60"/>
                </a:solidFill>
                <a:latin typeface="Calibri"/>
              </a:rPr>
              <a:t>Какво се опитваме да решим?</a:t>
            </a:r>
            <a:endParaRPr lang="bg-BG" sz="4000" b="0" strike="noStrike" spc="-1">
              <a:latin typeface="Arial"/>
            </a:endParaRPr>
          </a:p>
        </p:txBody>
      </p:sp>
      <p:sp>
        <p:nvSpPr>
          <p:cNvPr id="182" name="CustomShape 2"/>
          <p:cNvSpPr/>
          <p:nvPr/>
        </p:nvSpPr>
        <p:spPr>
          <a:xfrm>
            <a:off x="101520" y="1228680"/>
            <a:ext cx="10969200" cy="5247720"/>
          </a:xfrm>
          <a:prstGeom prst="rect">
            <a:avLst/>
          </a:prstGeom>
          <a:noFill/>
          <a:ln>
            <a:noFill/>
          </a:ln>
        </p:spPr>
        <p:style>
          <a:lnRef idx="0">
            <a:scrgbClr r="0" g="0" b="0"/>
          </a:lnRef>
          <a:fillRef idx="0">
            <a:scrgbClr r="0" g="0" b="0"/>
          </a:fillRef>
          <a:effectRef idx="0">
            <a:scrgbClr r="0" g="0" b="0"/>
          </a:effectRef>
          <a:fontRef idx="minor"/>
        </p:style>
        <p:txBody>
          <a:bodyPr lIns="108000" tIns="36000" rIns="108000" bIns="36000">
            <a:noAutofit/>
          </a:bodyPr>
          <a:lstStyle/>
          <a:p>
            <a:pPr marL="304920" indent="-304200">
              <a:lnSpc>
                <a:spcPct val="100000"/>
              </a:lnSpc>
            </a:pPr>
            <a:endParaRPr lang="bg-BG" sz="1800" b="0" strike="noStrike" spc="-1">
              <a:latin typeface="Arial"/>
            </a:endParaRPr>
          </a:p>
          <a:p>
            <a:pPr marL="304920" indent="-304200">
              <a:lnSpc>
                <a:spcPct val="100000"/>
              </a:lnSpc>
            </a:pPr>
            <a:endParaRPr lang="bg-BG" sz="1800" b="0" strike="noStrike" spc="-1">
              <a:latin typeface="Arial"/>
            </a:endParaRPr>
          </a:p>
        </p:txBody>
      </p:sp>
      <p:sp>
        <p:nvSpPr>
          <p:cNvPr id="183" name="TextShape 3"/>
          <p:cNvSpPr txBox="1"/>
          <p:nvPr/>
        </p:nvSpPr>
        <p:spPr>
          <a:xfrm>
            <a:off x="365760" y="1228680"/>
            <a:ext cx="9509760" cy="2245315"/>
          </a:xfrm>
          <a:prstGeom prst="rect">
            <a:avLst/>
          </a:prstGeom>
          <a:noFill/>
          <a:ln>
            <a:noFill/>
          </a:ln>
        </p:spPr>
        <p:txBody>
          <a:bodyPr lIns="90000" tIns="45000" rIns="90000" bIns="45000">
            <a:spAutoFit/>
          </a:bodyPr>
          <a:lstStyle/>
          <a:p>
            <a:r>
              <a:rPr lang="bg-BG" sz="2000" b="0" strike="noStrike" spc="-1" dirty="0">
                <a:solidFill>
                  <a:schemeClr val="bg1"/>
                </a:solidFill>
                <a:latin typeface="Arial"/>
              </a:rPr>
              <a:t>Плавно регулиране на дадена настройка от нашия код в ардуино:</a:t>
            </a:r>
          </a:p>
          <a:p>
            <a:endParaRPr lang="bg-BG" sz="2000" b="0" strike="noStrike" spc="-1" dirty="0">
              <a:solidFill>
                <a:schemeClr val="bg1"/>
              </a:solidFill>
              <a:latin typeface="Arial"/>
            </a:endParaRPr>
          </a:p>
          <a:p>
            <a:r>
              <a:rPr lang="bg-BG" sz="2000" b="0" strike="noStrike" spc="-1" dirty="0">
                <a:solidFill>
                  <a:schemeClr val="bg1"/>
                </a:solidFill>
                <a:latin typeface="Arial"/>
              </a:rPr>
              <a:t> -   Плавно задаване на яркостта на светене на светодиод;</a:t>
            </a:r>
          </a:p>
          <a:p>
            <a:r>
              <a:rPr lang="bg-BG" sz="2000" b="0" strike="noStrike" spc="-1" dirty="0">
                <a:solidFill>
                  <a:schemeClr val="bg1"/>
                </a:solidFill>
                <a:latin typeface="Arial"/>
              </a:rPr>
              <a:t> -   Плавна промяна на оборотите на електромотор;</a:t>
            </a:r>
          </a:p>
          <a:p>
            <a:r>
              <a:rPr lang="bg-BG" sz="2000" b="0" strike="noStrike" spc="-1" dirty="0">
                <a:solidFill>
                  <a:schemeClr val="bg1"/>
                </a:solidFill>
                <a:latin typeface="Arial"/>
              </a:rPr>
              <a:t> -   Регулиране на силата на звука;</a:t>
            </a:r>
          </a:p>
          <a:p>
            <a:r>
              <a:rPr lang="bg-BG" sz="2000" b="0" strike="noStrike" spc="-1" dirty="0">
                <a:solidFill>
                  <a:schemeClr val="bg1"/>
                </a:solidFill>
                <a:latin typeface="Arial"/>
              </a:rPr>
              <a:t> -   Сила / ъгъл на натиск – джойстици;</a:t>
            </a:r>
          </a:p>
          <a:p>
            <a:endParaRPr lang="bg-BG" sz="2000" b="0" strike="noStrike" spc="-1" dirty="0">
              <a:solidFill>
                <a:schemeClr val="bg1"/>
              </a:solidFill>
              <a:latin typeface="Arial"/>
            </a:endParaRPr>
          </a:p>
        </p:txBody>
      </p:sp>
      <p:pic>
        <p:nvPicPr>
          <p:cNvPr id="184" name="Picture 183"/>
          <p:cNvPicPr/>
          <p:nvPr/>
        </p:nvPicPr>
        <p:blipFill>
          <a:blip r:embed="rId2"/>
          <a:stretch/>
        </p:blipFill>
        <p:spPr>
          <a:xfrm>
            <a:off x="564120" y="3482640"/>
            <a:ext cx="1904760" cy="2095200"/>
          </a:xfrm>
          <a:prstGeom prst="rect">
            <a:avLst/>
          </a:prstGeom>
          <a:ln>
            <a:noFill/>
          </a:ln>
        </p:spPr>
      </p:pic>
      <p:pic>
        <p:nvPicPr>
          <p:cNvPr id="185" name="Picture 184"/>
          <p:cNvPicPr/>
          <p:nvPr/>
        </p:nvPicPr>
        <p:blipFill>
          <a:blip r:embed="rId3"/>
          <a:stretch/>
        </p:blipFill>
        <p:spPr>
          <a:xfrm>
            <a:off x="8519400" y="1920240"/>
            <a:ext cx="2910600" cy="2124360"/>
          </a:xfrm>
          <a:prstGeom prst="rect">
            <a:avLst/>
          </a:prstGeom>
          <a:ln>
            <a:noFill/>
          </a:ln>
        </p:spPr>
      </p:pic>
      <p:pic>
        <p:nvPicPr>
          <p:cNvPr id="186" name="Picture 185"/>
          <p:cNvPicPr/>
          <p:nvPr/>
        </p:nvPicPr>
        <p:blipFill>
          <a:blip r:embed="rId4"/>
          <a:stretch/>
        </p:blipFill>
        <p:spPr>
          <a:xfrm>
            <a:off x="4457880" y="3749040"/>
            <a:ext cx="2857320" cy="2857320"/>
          </a:xfrm>
          <a:prstGeom prst="rect">
            <a:avLst/>
          </a:prstGeom>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 name="CustomShape 1"/>
          <p:cNvSpPr/>
          <p:nvPr/>
        </p:nvSpPr>
        <p:spPr>
          <a:xfrm>
            <a:off x="188640" y="40320"/>
            <a:ext cx="11698560" cy="1110240"/>
          </a:xfrm>
          <a:prstGeom prst="rect">
            <a:avLst/>
          </a:prstGeom>
          <a:noFill/>
          <a:ln>
            <a:noFill/>
          </a:ln>
        </p:spPr>
        <p:style>
          <a:lnRef idx="0">
            <a:scrgbClr r="0" g="0" b="0"/>
          </a:lnRef>
          <a:fillRef idx="0">
            <a:scrgbClr r="0" g="0" b="0"/>
          </a:fillRef>
          <a:effectRef idx="0">
            <a:scrgbClr r="0" g="0" b="0"/>
          </a:effectRef>
          <a:fontRef idx="minor"/>
        </p:style>
        <p:txBody>
          <a:bodyPr lIns="108000" tIns="36000" rIns="108000" bIns="36000" anchor="ctr">
            <a:noAutofit/>
          </a:bodyPr>
          <a:lstStyle/>
          <a:p>
            <a:pPr>
              <a:lnSpc>
                <a:spcPct val="100000"/>
              </a:lnSpc>
            </a:pPr>
            <a:r>
              <a:rPr lang="bg-BG" sz="4000" b="1" strike="noStrike" spc="-1">
                <a:solidFill>
                  <a:srgbClr val="F3BE60"/>
                </a:solidFill>
                <a:latin typeface="Calibri"/>
              </a:rPr>
              <a:t>Потенциометър - характеристики</a:t>
            </a:r>
            <a:endParaRPr lang="bg-BG" sz="4000" b="0" strike="noStrike" spc="-1">
              <a:latin typeface="Arial"/>
            </a:endParaRPr>
          </a:p>
        </p:txBody>
      </p:sp>
      <p:sp>
        <p:nvSpPr>
          <p:cNvPr id="188" name="CustomShape 2"/>
          <p:cNvSpPr/>
          <p:nvPr/>
        </p:nvSpPr>
        <p:spPr>
          <a:xfrm>
            <a:off x="101520" y="643464"/>
            <a:ext cx="10969200" cy="5247720"/>
          </a:xfrm>
          <a:prstGeom prst="rect">
            <a:avLst/>
          </a:prstGeom>
          <a:noFill/>
          <a:ln>
            <a:noFill/>
          </a:ln>
        </p:spPr>
        <p:style>
          <a:lnRef idx="0">
            <a:scrgbClr r="0" g="0" b="0"/>
          </a:lnRef>
          <a:fillRef idx="0">
            <a:scrgbClr r="0" g="0" b="0"/>
          </a:fillRef>
          <a:effectRef idx="0">
            <a:scrgbClr r="0" g="0" b="0"/>
          </a:effectRef>
          <a:fontRef idx="minor"/>
        </p:style>
        <p:txBody>
          <a:bodyPr lIns="108000" tIns="36000" rIns="108000" bIns="36000">
            <a:noAutofit/>
          </a:bodyPr>
          <a:lstStyle/>
          <a:p>
            <a:pPr marL="304920" indent="-304200">
              <a:lnSpc>
                <a:spcPct val="100000"/>
              </a:lnSpc>
            </a:pPr>
            <a:endParaRPr lang="bg-BG" sz="1800" b="0" strike="noStrike" spc="-1">
              <a:latin typeface="Arial"/>
            </a:endParaRPr>
          </a:p>
          <a:p>
            <a:pPr marL="304920" indent="-304200">
              <a:lnSpc>
                <a:spcPct val="100000"/>
              </a:lnSpc>
            </a:pPr>
            <a:endParaRPr lang="bg-BG" sz="1800" b="0" strike="noStrike" spc="-1">
              <a:latin typeface="Arial"/>
            </a:endParaRPr>
          </a:p>
        </p:txBody>
      </p:sp>
      <p:sp>
        <p:nvSpPr>
          <p:cNvPr id="189" name="TextShape 3"/>
          <p:cNvSpPr txBox="1"/>
          <p:nvPr/>
        </p:nvSpPr>
        <p:spPr>
          <a:xfrm>
            <a:off x="182880" y="1228680"/>
            <a:ext cx="11795760" cy="4091974"/>
          </a:xfrm>
          <a:prstGeom prst="rect">
            <a:avLst/>
          </a:prstGeom>
          <a:noFill/>
          <a:ln>
            <a:noFill/>
          </a:ln>
        </p:spPr>
        <p:txBody>
          <a:bodyPr lIns="90000" tIns="45000" rIns="90000" bIns="45000">
            <a:spAutoFit/>
          </a:bodyPr>
          <a:lstStyle/>
          <a:p>
            <a:r>
              <a:rPr lang="bg-BG" sz="2000" b="0" strike="noStrike" spc="-1" dirty="0">
                <a:solidFill>
                  <a:schemeClr val="bg1"/>
                </a:solidFill>
                <a:latin typeface="Arial"/>
              </a:rPr>
              <a:t> -  Потенциометърът е вид съпротивление, чиято стойност може да бъде променяна динамично – по време на работа на усторйството;</a:t>
            </a:r>
          </a:p>
          <a:p>
            <a:endParaRPr lang="bg-BG" sz="2000" b="0" strike="noStrike" spc="-1" dirty="0">
              <a:solidFill>
                <a:schemeClr val="bg1"/>
              </a:solidFill>
              <a:latin typeface="Arial"/>
            </a:endParaRPr>
          </a:p>
          <a:p>
            <a:r>
              <a:rPr lang="bg-BG" sz="2000" b="0" strike="noStrike" spc="-1" dirty="0">
                <a:solidFill>
                  <a:schemeClr val="bg1"/>
                </a:solidFill>
                <a:latin typeface="Arial"/>
              </a:rPr>
              <a:t> -  Съставен е от три терминала (извода) – два захранващи и един изходен;</a:t>
            </a:r>
          </a:p>
          <a:p>
            <a:endParaRPr lang="bg-BG" sz="2000" b="0" strike="noStrike" spc="-1" dirty="0">
              <a:solidFill>
                <a:schemeClr val="bg1"/>
              </a:solidFill>
              <a:latin typeface="Arial"/>
            </a:endParaRPr>
          </a:p>
          <a:p>
            <a:r>
              <a:rPr lang="bg-BG" sz="2000" b="0" strike="noStrike" spc="-1" dirty="0">
                <a:solidFill>
                  <a:schemeClr val="bg1"/>
                </a:solidFill>
                <a:latin typeface="Arial"/>
              </a:rPr>
              <a:t> -  Могат да бъдат линейни, ъглови (въртящи), едно и много оборотни;</a:t>
            </a:r>
          </a:p>
          <a:p>
            <a:r>
              <a:rPr lang="bg-BG" sz="2000" b="0" strike="noStrike" spc="-1" dirty="0">
                <a:solidFill>
                  <a:schemeClr val="bg1"/>
                </a:solidFill>
                <a:latin typeface="Arial"/>
              </a:rPr>
              <a:t> -  Стойносттна на съпротивлението може да бъде променяна от 0 ома, до предварително установена от производителя максимална стойност , с просто завъртане или плъзване на управляващия лост;</a:t>
            </a:r>
          </a:p>
          <a:p>
            <a:endParaRPr lang="bg-BG" sz="2000" b="0" strike="noStrike" spc="-1" dirty="0">
              <a:solidFill>
                <a:schemeClr val="bg1"/>
              </a:solidFill>
              <a:latin typeface="Arial"/>
            </a:endParaRPr>
          </a:p>
          <a:p>
            <a:r>
              <a:rPr lang="bg-BG" sz="2000" b="0" strike="noStrike" spc="-1" dirty="0">
                <a:solidFill>
                  <a:schemeClr val="bg1"/>
                </a:solidFill>
                <a:latin typeface="Arial"/>
              </a:rPr>
              <a:t> -  Промяната на стойността на съпротивлението е плавна;</a:t>
            </a:r>
          </a:p>
          <a:p>
            <a:endParaRPr lang="bg-BG" sz="2000" b="0" strike="noStrike" spc="-1" dirty="0">
              <a:solidFill>
                <a:schemeClr val="bg1"/>
              </a:solidFill>
              <a:latin typeface="Arial"/>
            </a:endParaRPr>
          </a:p>
          <a:p>
            <a:r>
              <a:rPr lang="bg-BG" sz="2000" b="0" strike="noStrike" spc="-1" dirty="0">
                <a:solidFill>
                  <a:schemeClr val="bg1"/>
                </a:solidFill>
                <a:latin typeface="Arial"/>
              </a:rPr>
              <a:t>-   Основна величина на даден потенциометър е максималната му стойност.</a:t>
            </a:r>
          </a:p>
        </p:txBody>
      </p:sp>
      <p:sp>
        <p:nvSpPr>
          <p:cNvPr id="190" name="TextShape 4"/>
          <p:cNvSpPr txBox="1"/>
          <p:nvPr/>
        </p:nvSpPr>
        <p:spPr>
          <a:xfrm>
            <a:off x="35640" y="5891184"/>
            <a:ext cx="8193960" cy="644877"/>
          </a:xfrm>
          <a:prstGeom prst="rect">
            <a:avLst/>
          </a:prstGeom>
          <a:noFill/>
          <a:ln>
            <a:noFill/>
          </a:ln>
        </p:spPr>
        <p:txBody>
          <a:bodyPr lIns="90000" tIns="45000" rIns="90000" bIns="45000">
            <a:spAutoFit/>
          </a:bodyPr>
          <a:lstStyle/>
          <a:p>
            <a:r>
              <a:rPr lang="bg-BG" sz="1800" b="0" strike="noStrike" spc="-1" dirty="0">
                <a:solidFill>
                  <a:schemeClr val="bg1"/>
                </a:solidFill>
                <a:latin typeface="Arial"/>
              </a:rPr>
              <a:t>https://www.elprocus.com/potentiometer-construction-working-and-applications/</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 name="CustomShape 1"/>
          <p:cNvSpPr/>
          <p:nvPr/>
        </p:nvSpPr>
        <p:spPr>
          <a:xfrm>
            <a:off x="188640" y="40320"/>
            <a:ext cx="11972880" cy="1110240"/>
          </a:xfrm>
          <a:prstGeom prst="rect">
            <a:avLst/>
          </a:prstGeom>
          <a:noFill/>
          <a:ln>
            <a:noFill/>
          </a:ln>
        </p:spPr>
        <p:style>
          <a:lnRef idx="0">
            <a:scrgbClr r="0" g="0" b="0"/>
          </a:lnRef>
          <a:fillRef idx="0">
            <a:scrgbClr r="0" g="0" b="0"/>
          </a:fillRef>
          <a:effectRef idx="0">
            <a:scrgbClr r="0" g="0" b="0"/>
          </a:effectRef>
          <a:fontRef idx="minor"/>
        </p:style>
        <p:txBody>
          <a:bodyPr lIns="108000" tIns="36000" rIns="108000" bIns="36000" anchor="ctr">
            <a:noAutofit/>
          </a:bodyPr>
          <a:lstStyle/>
          <a:p>
            <a:pPr>
              <a:lnSpc>
                <a:spcPct val="100000"/>
              </a:lnSpc>
            </a:pPr>
            <a:r>
              <a:rPr lang="bg-BG" sz="4000" b="1" strike="noStrike" spc="-1">
                <a:solidFill>
                  <a:srgbClr val="F3BE60"/>
                </a:solidFill>
                <a:latin typeface="Calibri"/>
              </a:rPr>
              <a:t>Потенциометър - структура</a:t>
            </a:r>
            <a:endParaRPr lang="bg-BG" sz="4000" b="0" strike="noStrike" spc="-1">
              <a:latin typeface="Arial"/>
            </a:endParaRPr>
          </a:p>
        </p:txBody>
      </p:sp>
      <p:sp>
        <p:nvSpPr>
          <p:cNvPr id="192" name="CustomShape 2"/>
          <p:cNvSpPr/>
          <p:nvPr/>
        </p:nvSpPr>
        <p:spPr>
          <a:xfrm>
            <a:off x="101520" y="1228680"/>
            <a:ext cx="10969200" cy="5247720"/>
          </a:xfrm>
          <a:prstGeom prst="rect">
            <a:avLst/>
          </a:prstGeom>
          <a:noFill/>
          <a:ln>
            <a:noFill/>
          </a:ln>
        </p:spPr>
        <p:style>
          <a:lnRef idx="0">
            <a:scrgbClr r="0" g="0" b="0"/>
          </a:lnRef>
          <a:fillRef idx="0">
            <a:scrgbClr r="0" g="0" b="0"/>
          </a:fillRef>
          <a:effectRef idx="0">
            <a:scrgbClr r="0" g="0" b="0"/>
          </a:effectRef>
          <a:fontRef idx="minor"/>
        </p:style>
        <p:txBody>
          <a:bodyPr lIns="108000" tIns="36000" rIns="108000" bIns="36000">
            <a:noAutofit/>
          </a:bodyPr>
          <a:lstStyle/>
          <a:p>
            <a:pPr marL="304920" indent="-304200">
              <a:lnSpc>
                <a:spcPct val="100000"/>
              </a:lnSpc>
            </a:pPr>
            <a:endParaRPr lang="bg-BG" sz="1800" b="0" strike="noStrike" spc="-1">
              <a:latin typeface="Arial"/>
            </a:endParaRPr>
          </a:p>
          <a:p>
            <a:pPr marL="304920" indent="-304200">
              <a:lnSpc>
                <a:spcPct val="100000"/>
              </a:lnSpc>
            </a:pPr>
            <a:endParaRPr lang="bg-BG" sz="1800" b="0" strike="noStrike" spc="-1">
              <a:latin typeface="Arial"/>
            </a:endParaRPr>
          </a:p>
        </p:txBody>
      </p:sp>
      <p:pic>
        <p:nvPicPr>
          <p:cNvPr id="193" name="Picture 192"/>
          <p:cNvPicPr/>
          <p:nvPr/>
        </p:nvPicPr>
        <p:blipFill>
          <a:blip r:embed="rId2"/>
          <a:stretch/>
        </p:blipFill>
        <p:spPr>
          <a:xfrm>
            <a:off x="188640" y="1072800"/>
            <a:ext cx="4625280" cy="5403600"/>
          </a:xfrm>
          <a:prstGeom prst="rect">
            <a:avLst/>
          </a:prstGeom>
          <a:ln>
            <a:noFill/>
          </a:ln>
        </p:spPr>
      </p:pic>
      <p:sp>
        <p:nvSpPr>
          <p:cNvPr id="194" name="TextShape 3"/>
          <p:cNvSpPr txBox="1"/>
          <p:nvPr/>
        </p:nvSpPr>
        <p:spPr>
          <a:xfrm>
            <a:off x="7589520" y="6400800"/>
            <a:ext cx="4504320" cy="367878"/>
          </a:xfrm>
          <a:prstGeom prst="rect">
            <a:avLst/>
          </a:prstGeom>
          <a:noFill/>
          <a:ln>
            <a:noFill/>
          </a:ln>
        </p:spPr>
        <p:txBody>
          <a:bodyPr lIns="90000" tIns="45000" rIns="90000" bIns="45000">
            <a:spAutoFit/>
          </a:bodyPr>
          <a:lstStyle/>
          <a:p>
            <a:r>
              <a:rPr lang="bg-BG" sz="1800" b="0" strike="noStrike" spc="-1" dirty="0">
                <a:solidFill>
                  <a:schemeClr val="bg1"/>
                </a:solidFill>
                <a:latin typeface="Arial"/>
              </a:rPr>
              <a:t>http://www.circuitstoday.com/potentiometer</a:t>
            </a:r>
          </a:p>
        </p:txBody>
      </p:sp>
      <p:pic>
        <p:nvPicPr>
          <p:cNvPr id="195" name="Picture 194"/>
          <p:cNvPicPr/>
          <p:nvPr/>
        </p:nvPicPr>
        <p:blipFill>
          <a:blip r:embed="rId3"/>
          <a:stretch/>
        </p:blipFill>
        <p:spPr>
          <a:xfrm>
            <a:off x="5120640" y="1097280"/>
            <a:ext cx="6820200" cy="4754880"/>
          </a:xfrm>
          <a:prstGeom prst="rect">
            <a:avLst/>
          </a:prstGeom>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 name="CustomShape 1"/>
          <p:cNvSpPr/>
          <p:nvPr/>
        </p:nvSpPr>
        <p:spPr>
          <a:xfrm>
            <a:off x="188640" y="40320"/>
            <a:ext cx="11972880" cy="1110240"/>
          </a:xfrm>
          <a:prstGeom prst="rect">
            <a:avLst/>
          </a:prstGeom>
          <a:noFill/>
          <a:ln>
            <a:noFill/>
          </a:ln>
        </p:spPr>
        <p:style>
          <a:lnRef idx="0">
            <a:scrgbClr r="0" g="0" b="0"/>
          </a:lnRef>
          <a:fillRef idx="0">
            <a:scrgbClr r="0" g="0" b="0"/>
          </a:fillRef>
          <a:effectRef idx="0">
            <a:scrgbClr r="0" g="0" b="0"/>
          </a:effectRef>
          <a:fontRef idx="minor"/>
        </p:style>
        <p:txBody>
          <a:bodyPr lIns="108000" tIns="36000" rIns="108000" bIns="36000" anchor="ctr">
            <a:noAutofit/>
          </a:bodyPr>
          <a:lstStyle/>
          <a:p>
            <a:pPr>
              <a:lnSpc>
                <a:spcPct val="100000"/>
              </a:lnSpc>
            </a:pPr>
            <a:r>
              <a:rPr lang="bg-BG" sz="4000" b="1" strike="noStrike" spc="-1">
                <a:solidFill>
                  <a:srgbClr val="F3BE60"/>
                </a:solidFill>
                <a:latin typeface="Calibri"/>
              </a:rPr>
              <a:t>Потенциометър - структура</a:t>
            </a:r>
            <a:endParaRPr lang="bg-BG" sz="4000" b="0" strike="noStrike" spc="-1">
              <a:latin typeface="Arial"/>
            </a:endParaRPr>
          </a:p>
        </p:txBody>
      </p:sp>
      <p:sp>
        <p:nvSpPr>
          <p:cNvPr id="197" name="CustomShape 2"/>
          <p:cNvSpPr/>
          <p:nvPr/>
        </p:nvSpPr>
        <p:spPr>
          <a:xfrm>
            <a:off x="101520" y="1228680"/>
            <a:ext cx="10969200" cy="5247720"/>
          </a:xfrm>
          <a:prstGeom prst="rect">
            <a:avLst/>
          </a:prstGeom>
          <a:noFill/>
          <a:ln>
            <a:noFill/>
          </a:ln>
        </p:spPr>
        <p:style>
          <a:lnRef idx="0">
            <a:scrgbClr r="0" g="0" b="0"/>
          </a:lnRef>
          <a:fillRef idx="0">
            <a:scrgbClr r="0" g="0" b="0"/>
          </a:fillRef>
          <a:effectRef idx="0">
            <a:scrgbClr r="0" g="0" b="0"/>
          </a:effectRef>
          <a:fontRef idx="minor"/>
        </p:style>
        <p:txBody>
          <a:bodyPr lIns="108000" tIns="36000" rIns="108000" bIns="36000">
            <a:noAutofit/>
          </a:bodyPr>
          <a:lstStyle/>
          <a:p>
            <a:pPr marL="304920" indent="-304200">
              <a:lnSpc>
                <a:spcPct val="100000"/>
              </a:lnSpc>
            </a:pPr>
            <a:endParaRPr lang="bg-BG" sz="1800" b="0" strike="noStrike" spc="-1">
              <a:latin typeface="Arial"/>
            </a:endParaRPr>
          </a:p>
          <a:p>
            <a:pPr marL="304920" indent="-304200">
              <a:lnSpc>
                <a:spcPct val="100000"/>
              </a:lnSpc>
            </a:pPr>
            <a:endParaRPr lang="bg-BG" sz="1800" b="0" strike="noStrike" spc="-1">
              <a:latin typeface="Arial"/>
            </a:endParaRPr>
          </a:p>
        </p:txBody>
      </p:sp>
      <p:pic>
        <p:nvPicPr>
          <p:cNvPr id="198" name="Picture 197"/>
          <p:cNvPicPr/>
          <p:nvPr/>
        </p:nvPicPr>
        <p:blipFill>
          <a:blip r:embed="rId2"/>
          <a:stretch/>
        </p:blipFill>
        <p:spPr>
          <a:xfrm>
            <a:off x="257400" y="1299600"/>
            <a:ext cx="7606440" cy="4278240"/>
          </a:xfrm>
          <a:prstGeom prst="rect">
            <a:avLst/>
          </a:prstGeom>
          <a:ln>
            <a:noFill/>
          </a:ln>
        </p:spPr>
      </p:pic>
      <p:pic>
        <p:nvPicPr>
          <p:cNvPr id="199" name="Picture 198"/>
          <p:cNvPicPr/>
          <p:nvPr/>
        </p:nvPicPr>
        <p:blipFill>
          <a:blip r:embed="rId3"/>
          <a:stretch/>
        </p:blipFill>
        <p:spPr>
          <a:xfrm>
            <a:off x="7985880" y="1828800"/>
            <a:ext cx="4000680" cy="3200400"/>
          </a:xfrm>
          <a:prstGeom prst="rect">
            <a:avLst/>
          </a:prstGeom>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 name="CustomShape 1"/>
          <p:cNvSpPr/>
          <p:nvPr/>
        </p:nvSpPr>
        <p:spPr>
          <a:xfrm>
            <a:off x="188640" y="-365760"/>
            <a:ext cx="11607120" cy="1516320"/>
          </a:xfrm>
          <a:prstGeom prst="rect">
            <a:avLst/>
          </a:prstGeom>
          <a:noFill/>
          <a:ln>
            <a:noFill/>
          </a:ln>
        </p:spPr>
        <p:style>
          <a:lnRef idx="0">
            <a:scrgbClr r="0" g="0" b="0"/>
          </a:lnRef>
          <a:fillRef idx="0">
            <a:scrgbClr r="0" g="0" b="0"/>
          </a:fillRef>
          <a:effectRef idx="0">
            <a:scrgbClr r="0" g="0" b="0"/>
          </a:effectRef>
          <a:fontRef idx="minor"/>
        </p:style>
        <p:txBody>
          <a:bodyPr lIns="108000" tIns="36000" rIns="108000" bIns="36000" anchor="ctr">
            <a:noAutofit/>
          </a:bodyPr>
          <a:lstStyle/>
          <a:p>
            <a:pPr>
              <a:lnSpc>
                <a:spcPct val="100000"/>
              </a:lnSpc>
            </a:pPr>
            <a:r>
              <a:rPr lang="bg-BG" sz="4000" b="1" strike="noStrike" spc="-1">
                <a:solidFill>
                  <a:srgbClr val="F3BE60"/>
                </a:solidFill>
                <a:latin typeface="Calibri"/>
                <a:ea typeface="Noto Sans CJK SC Regular"/>
              </a:rPr>
              <a:t>Потенциометър - означение</a:t>
            </a:r>
            <a:endParaRPr lang="bg-BG" sz="4000" b="0" strike="noStrike" spc="-1">
              <a:latin typeface="Arial"/>
            </a:endParaRPr>
          </a:p>
        </p:txBody>
      </p:sp>
      <p:sp>
        <p:nvSpPr>
          <p:cNvPr id="201" name="CustomShape 2"/>
          <p:cNvSpPr/>
          <p:nvPr/>
        </p:nvSpPr>
        <p:spPr>
          <a:xfrm>
            <a:off x="101520" y="1228680"/>
            <a:ext cx="10969200" cy="5247720"/>
          </a:xfrm>
          <a:prstGeom prst="rect">
            <a:avLst/>
          </a:prstGeom>
          <a:noFill/>
          <a:ln>
            <a:noFill/>
          </a:ln>
        </p:spPr>
        <p:style>
          <a:lnRef idx="0">
            <a:scrgbClr r="0" g="0" b="0"/>
          </a:lnRef>
          <a:fillRef idx="0">
            <a:scrgbClr r="0" g="0" b="0"/>
          </a:fillRef>
          <a:effectRef idx="0">
            <a:scrgbClr r="0" g="0" b="0"/>
          </a:effectRef>
          <a:fontRef idx="minor"/>
        </p:style>
        <p:txBody>
          <a:bodyPr lIns="108000" tIns="36000" rIns="108000" bIns="36000">
            <a:noAutofit/>
          </a:bodyPr>
          <a:lstStyle/>
          <a:p>
            <a:pPr marL="304920" indent="-304200">
              <a:lnSpc>
                <a:spcPct val="100000"/>
              </a:lnSpc>
            </a:pPr>
            <a:endParaRPr lang="bg-BG" sz="1800" b="0" strike="noStrike" spc="-1">
              <a:latin typeface="Arial"/>
            </a:endParaRPr>
          </a:p>
          <a:p>
            <a:pPr marL="304920" indent="-304200">
              <a:lnSpc>
                <a:spcPct val="100000"/>
              </a:lnSpc>
            </a:pPr>
            <a:endParaRPr lang="bg-BG" sz="1800" b="0" strike="noStrike" spc="-1">
              <a:latin typeface="Arial"/>
            </a:endParaRPr>
          </a:p>
        </p:txBody>
      </p:sp>
      <p:pic>
        <p:nvPicPr>
          <p:cNvPr id="202" name="Picture 201"/>
          <p:cNvPicPr/>
          <p:nvPr/>
        </p:nvPicPr>
        <p:blipFill>
          <a:blip r:embed="rId2"/>
          <a:stretch/>
        </p:blipFill>
        <p:spPr>
          <a:xfrm>
            <a:off x="1005840" y="2468880"/>
            <a:ext cx="4297680" cy="2143080"/>
          </a:xfrm>
          <a:prstGeom prst="rect">
            <a:avLst/>
          </a:prstGeom>
          <a:ln>
            <a:noFill/>
          </a:ln>
        </p:spPr>
      </p:pic>
      <p:pic>
        <p:nvPicPr>
          <p:cNvPr id="203" name="Picture 202"/>
          <p:cNvPicPr/>
          <p:nvPr/>
        </p:nvPicPr>
        <p:blipFill>
          <a:blip r:embed="rId3"/>
          <a:stretch/>
        </p:blipFill>
        <p:spPr>
          <a:xfrm>
            <a:off x="6402240" y="1737360"/>
            <a:ext cx="4296240" cy="3474720"/>
          </a:xfrm>
          <a:prstGeom prst="rect">
            <a:avLst/>
          </a:prstGeom>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 name="CustomShape 1"/>
          <p:cNvSpPr/>
          <p:nvPr/>
        </p:nvSpPr>
        <p:spPr>
          <a:xfrm>
            <a:off x="188640" y="40320"/>
            <a:ext cx="9576720" cy="1110240"/>
          </a:xfrm>
          <a:prstGeom prst="rect">
            <a:avLst/>
          </a:prstGeom>
          <a:noFill/>
          <a:ln>
            <a:noFill/>
          </a:ln>
        </p:spPr>
        <p:style>
          <a:lnRef idx="0">
            <a:scrgbClr r="0" g="0" b="0"/>
          </a:lnRef>
          <a:fillRef idx="0">
            <a:scrgbClr r="0" g="0" b="0"/>
          </a:fillRef>
          <a:effectRef idx="0">
            <a:scrgbClr r="0" g="0" b="0"/>
          </a:effectRef>
          <a:fontRef idx="minor"/>
        </p:style>
        <p:txBody>
          <a:bodyPr lIns="108000" tIns="36000" rIns="108000" bIns="36000" anchor="ctr">
            <a:noAutofit/>
          </a:bodyPr>
          <a:lstStyle/>
          <a:p>
            <a:pPr>
              <a:lnSpc>
                <a:spcPct val="100000"/>
              </a:lnSpc>
            </a:pPr>
            <a:r>
              <a:rPr lang="bg-BG" sz="4000" b="1" strike="noStrike" spc="-1">
                <a:solidFill>
                  <a:srgbClr val="F3BE60"/>
                </a:solidFill>
                <a:latin typeface="Calibri"/>
              </a:rPr>
              <a:t>Уравнение на потенциометър</a:t>
            </a:r>
            <a:endParaRPr lang="bg-BG" sz="4000" b="0" strike="noStrike" spc="-1">
              <a:latin typeface="Arial"/>
            </a:endParaRPr>
          </a:p>
        </p:txBody>
      </p:sp>
      <p:sp>
        <p:nvSpPr>
          <p:cNvPr id="205" name="CustomShape 2"/>
          <p:cNvSpPr/>
          <p:nvPr/>
        </p:nvSpPr>
        <p:spPr>
          <a:xfrm>
            <a:off x="101520" y="1228680"/>
            <a:ext cx="10969200" cy="5247720"/>
          </a:xfrm>
          <a:prstGeom prst="rect">
            <a:avLst/>
          </a:prstGeom>
          <a:noFill/>
          <a:ln>
            <a:noFill/>
          </a:ln>
        </p:spPr>
        <p:style>
          <a:lnRef idx="0">
            <a:scrgbClr r="0" g="0" b="0"/>
          </a:lnRef>
          <a:fillRef idx="0">
            <a:scrgbClr r="0" g="0" b="0"/>
          </a:fillRef>
          <a:effectRef idx="0">
            <a:scrgbClr r="0" g="0" b="0"/>
          </a:effectRef>
          <a:fontRef idx="minor"/>
        </p:style>
        <p:txBody>
          <a:bodyPr lIns="108000" tIns="36000" rIns="108000" bIns="36000">
            <a:noAutofit/>
          </a:bodyPr>
          <a:lstStyle/>
          <a:p>
            <a:pPr marL="304920" indent="-304200">
              <a:lnSpc>
                <a:spcPct val="100000"/>
              </a:lnSpc>
            </a:pPr>
            <a:endParaRPr lang="bg-BG" sz="1800" b="0" strike="noStrike" spc="-1">
              <a:latin typeface="Arial"/>
            </a:endParaRPr>
          </a:p>
          <a:p>
            <a:pPr marL="304920" indent="-304200">
              <a:lnSpc>
                <a:spcPct val="100000"/>
              </a:lnSpc>
            </a:pPr>
            <a:endParaRPr lang="bg-BG" sz="1800" b="0" strike="noStrike" spc="-1">
              <a:latin typeface="Arial"/>
            </a:endParaRPr>
          </a:p>
        </p:txBody>
      </p:sp>
      <p:sp>
        <p:nvSpPr>
          <p:cNvPr id="206" name="TextShape 3"/>
          <p:cNvSpPr txBox="1"/>
          <p:nvPr/>
        </p:nvSpPr>
        <p:spPr>
          <a:xfrm>
            <a:off x="131760" y="1554480"/>
            <a:ext cx="5903280" cy="921876"/>
          </a:xfrm>
          <a:prstGeom prst="rect">
            <a:avLst/>
          </a:prstGeom>
          <a:noFill/>
          <a:ln>
            <a:noFill/>
          </a:ln>
        </p:spPr>
        <p:txBody>
          <a:bodyPr lIns="90000" tIns="45000" rIns="90000" bIns="45000">
            <a:spAutoFit/>
          </a:bodyPr>
          <a:lstStyle/>
          <a:p>
            <a:r>
              <a:rPr lang="bg-BG" sz="1800" b="0" strike="noStrike" spc="-1" dirty="0">
                <a:solidFill>
                  <a:schemeClr val="bg1"/>
                </a:solidFill>
                <a:latin typeface="Arial"/>
              </a:rPr>
              <a:t>Vin   -  Напрежение между терминали 1 и 3</a:t>
            </a:r>
          </a:p>
          <a:p>
            <a:r>
              <a:rPr lang="bg-BG" sz="1800" b="0" strike="noStrike" spc="-1" dirty="0">
                <a:solidFill>
                  <a:schemeClr val="bg1"/>
                </a:solidFill>
                <a:latin typeface="Arial"/>
              </a:rPr>
              <a:t>Vout -  Изходно напрежение – между терминали 2 и 3</a:t>
            </a:r>
          </a:p>
          <a:p>
            <a:r>
              <a:rPr lang="bg-BG" sz="1800" b="0" strike="noStrike" spc="-1" dirty="0">
                <a:solidFill>
                  <a:schemeClr val="bg1"/>
                </a:solidFill>
                <a:latin typeface="Arial"/>
              </a:rPr>
              <a:t>R1+R2 – Максимално (фабично) съпротивление </a:t>
            </a:r>
          </a:p>
        </p:txBody>
      </p:sp>
      <p:pic>
        <p:nvPicPr>
          <p:cNvPr id="207" name="Picture 206"/>
          <p:cNvPicPr/>
          <p:nvPr/>
        </p:nvPicPr>
        <p:blipFill>
          <a:blip r:embed="rId2"/>
          <a:srcRect b="15698"/>
          <a:stretch/>
        </p:blipFill>
        <p:spPr>
          <a:xfrm>
            <a:off x="6035040" y="1188720"/>
            <a:ext cx="5931360" cy="4205880"/>
          </a:xfrm>
          <a:prstGeom prst="rect">
            <a:avLst/>
          </a:prstGeom>
          <a:ln>
            <a:noFill/>
          </a:ln>
        </p:spPr>
      </p:pic>
      <p:sp>
        <p:nvSpPr>
          <p:cNvPr id="208" name="TextShape 4"/>
          <p:cNvSpPr txBox="1"/>
          <p:nvPr/>
        </p:nvSpPr>
        <p:spPr>
          <a:xfrm>
            <a:off x="6126480" y="2671200"/>
            <a:ext cx="640080" cy="346320"/>
          </a:xfrm>
          <a:prstGeom prst="rect">
            <a:avLst/>
          </a:prstGeom>
          <a:noFill/>
          <a:ln>
            <a:noFill/>
          </a:ln>
        </p:spPr>
        <p:txBody>
          <a:bodyPr lIns="90000" tIns="45000" rIns="90000" bIns="45000">
            <a:spAutoFit/>
          </a:bodyPr>
          <a:lstStyle/>
          <a:p>
            <a:r>
              <a:rPr lang="bg-BG" sz="1800" b="0" strike="noStrike" spc="-1" dirty="0">
                <a:solidFill>
                  <a:srgbClr val="111111"/>
                </a:solidFill>
                <a:latin typeface="Arial"/>
              </a:rPr>
              <a:t>Vin</a:t>
            </a:r>
          </a:p>
        </p:txBody>
      </p:sp>
      <p:sp>
        <p:nvSpPr>
          <p:cNvPr id="209" name="TextShape 5"/>
          <p:cNvSpPr txBox="1"/>
          <p:nvPr/>
        </p:nvSpPr>
        <p:spPr>
          <a:xfrm>
            <a:off x="10607040" y="3969720"/>
            <a:ext cx="914400" cy="602280"/>
          </a:xfrm>
          <a:prstGeom prst="rect">
            <a:avLst/>
          </a:prstGeom>
          <a:noFill/>
          <a:ln>
            <a:noFill/>
          </a:ln>
        </p:spPr>
        <p:txBody>
          <a:bodyPr lIns="90000" tIns="45000" rIns="90000" bIns="45000">
            <a:spAutoFit/>
          </a:bodyPr>
          <a:lstStyle/>
          <a:p>
            <a:r>
              <a:rPr lang="bg-BG" sz="1800" b="0" strike="noStrike" spc="-1">
                <a:solidFill>
                  <a:srgbClr val="111111"/>
                </a:solidFill>
                <a:latin typeface="Arial"/>
              </a:rPr>
              <a:t>Vout = </a:t>
            </a:r>
          </a:p>
        </p:txBody>
      </p:sp>
      <p:pic>
        <p:nvPicPr>
          <p:cNvPr id="210" name="Picture 209"/>
          <p:cNvPicPr/>
          <p:nvPr/>
        </p:nvPicPr>
        <p:blipFill>
          <a:blip r:embed="rId3"/>
          <a:stretch/>
        </p:blipFill>
        <p:spPr>
          <a:xfrm>
            <a:off x="367920" y="3749040"/>
            <a:ext cx="5209920" cy="1628280"/>
          </a:xfrm>
          <a:prstGeom prst="rect">
            <a:avLst/>
          </a:prstGeom>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 name="CustomShape 1"/>
          <p:cNvSpPr/>
          <p:nvPr/>
        </p:nvSpPr>
        <p:spPr>
          <a:xfrm>
            <a:off x="188640" y="40320"/>
            <a:ext cx="9576720" cy="1110240"/>
          </a:xfrm>
          <a:prstGeom prst="rect">
            <a:avLst/>
          </a:prstGeom>
          <a:noFill/>
          <a:ln>
            <a:noFill/>
          </a:ln>
        </p:spPr>
        <p:style>
          <a:lnRef idx="0">
            <a:scrgbClr r="0" g="0" b="0"/>
          </a:lnRef>
          <a:fillRef idx="0">
            <a:scrgbClr r="0" g="0" b="0"/>
          </a:fillRef>
          <a:effectRef idx="0">
            <a:scrgbClr r="0" g="0" b="0"/>
          </a:effectRef>
          <a:fontRef idx="minor"/>
        </p:style>
        <p:txBody>
          <a:bodyPr lIns="108000" tIns="36000" rIns="108000" bIns="36000" anchor="ctr">
            <a:noAutofit/>
          </a:bodyPr>
          <a:lstStyle/>
          <a:p>
            <a:pPr>
              <a:lnSpc>
                <a:spcPct val="100000"/>
              </a:lnSpc>
            </a:pPr>
            <a:r>
              <a:rPr lang="bg-BG" sz="4000" b="1" strike="noStrike" spc="-1">
                <a:solidFill>
                  <a:srgbClr val="F3BE60"/>
                </a:solidFill>
                <a:latin typeface="Calibri"/>
              </a:rPr>
              <a:t>Свързване към Ардуино</a:t>
            </a:r>
            <a:endParaRPr lang="bg-BG" sz="4000" b="0" strike="noStrike" spc="-1">
              <a:latin typeface="Arial"/>
            </a:endParaRPr>
          </a:p>
        </p:txBody>
      </p:sp>
      <p:sp>
        <p:nvSpPr>
          <p:cNvPr id="212" name="CustomShape 2"/>
          <p:cNvSpPr/>
          <p:nvPr/>
        </p:nvSpPr>
        <p:spPr>
          <a:xfrm>
            <a:off x="101520" y="1228680"/>
            <a:ext cx="10969200" cy="5247720"/>
          </a:xfrm>
          <a:prstGeom prst="rect">
            <a:avLst/>
          </a:prstGeom>
          <a:noFill/>
          <a:ln>
            <a:noFill/>
          </a:ln>
        </p:spPr>
        <p:style>
          <a:lnRef idx="0">
            <a:scrgbClr r="0" g="0" b="0"/>
          </a:lnRef>
          <a:fillRef idx="0">
            <a:scrgbClr r="0" g="0" b="0"/>
          </a:fillRef>
          <a:effectRef idx="0">
            <a:scrgbClr r="0" g="0" b="0"/>
          </a:effectRef>
          <a:fontRef idx="minor"/>
        </p:style>
        <p:txBody>
          <a:bodyPr lIns="108000" tIns="36000" rIns="108000" bIns="36000">
            <a:noAutofit/>
          </a:bodyPr>
          <a:lstStyle/>
          <a:p>
            <a:pPr marL="304920" indent="-304200">
              <a:lnSpc>
                <a:spcPct val="100000"/>
              </a:lnSpc>
            </a:pPr>
            <a:endParaRPr lang="bg-BG" sz="1800" b="0" strike="noStrike" spc="-1">
              <a:latin typeface="Arial"/>
            </a:endParaRPr>
          </a:p>
          <a:p>
            <a:pPr marL="304920" indent="-304200">
              <a:lnSpc>
                <a:spcPct val="100000"/>
              </a:lnSpc>
            </a:pPr>
            <a:endParaRPr lang="bg-BG" sz="1800" b="0" strike="noStrike" spc="-1">
              <a:latin typeface="Arial"/>
            </a:endParaRPr>
          </a:p>
        </p:txBody>
      </p:sp>
      <p:pic>
        <p:nvPicPr>
          <p:cNvPr id="213" name="Picture 212"/>
          <p:cNvPicPr/>
          <p:nvPr/>
        </p:nvPicPr>
        <p:blipFill>
          <a:blip r:embed="rId2"/>
          <a:stretch/>
        </p:blipFill>
        <p:spPr>
          <a:xfrm>
            <a:off x="5852160" y="1283760"/>
            <a:ext cx="6030720" cy="5025600"/>
          </a:xfrm>
          <a:prstGeom prst="rect">
            <a:avLst/>
          </a:prstGeom>
          <a:ln>
            <a:noFill/>
          </a:ln>
        </p:spPr>
      </p:pic>
      <p:sp>
        <p:nvSpPr>
          <p:cNvPr id="214" name="TextShape 3"/>
          <p:cNvSpPr txBox="1"/>
          <p:nvPr/>
        </p:nvSpPr>
        <p:spPr>
          <a:xfrm>
            <a:off x="274320" y="1554480"/>
            <a:ext cx="5394960" cy="706432"/>
          </a:xfrm>
          <a:prstGeom prst="rect">
            <a:avLst/>
          </a:prstGeom>
          <a:noFill/>
          <a:ln>
            <a:noFill/>
          </a:ln>
        </p:spPr>
        <p:txBody>
          <a:bodyPr lIns="90000" tIns="45000" rIns="90000" bIns="45000">
            <a:spAutoFit/>
          </a:bodyPr>
          <a:lstStyle/>
          <a:p>
            <a:r>
              <a:rPr lang="bg-BG" sz="2000" b="0" strike="noStrike" spc="-1" dirty="0">
                <a:solidFill>
                  <a:schemeClr val="bg1"/>
                </a:solidFill>
                <a:latin typeface="Arial"/>
              </a:rPr>
              <a:t>Цел: управление на интензитета на светене на светодиод с помощта на потенциометър. </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Software-University-Foundation</Template>
  <TotalTime>2210</TotalTime>
  <Words>549</Words>
  <Application>Microsoft Office PowerPoint</Application>
  <PresentationFormat>Custom</PresentationFormat>
  <Paragraphs>117</Paragraphs>
  <Slides>18</Slides>
  <Notes>5</Notes>
  <HiddenSlides>0</HiddenSlides>
  <MMClips>0</MMClips>
  <ScaleCrop>false</ScaleCrop>
  <HeadingPairs>
    <vt:vector size="6" baseType="variant">
      <vt:variant>
        <vt:lpstr>Fonts Used</vt:lpstr>
      </vt:variant>
      <vt:variant>
        <vt:i4>7</vt:i4>
      </vt:variant>
      <vt:variant>
        <vt:lpstr>Theme</vt:lpstr>
      </vt:variant>
      <vt:variant>
        <vt:i4>4</vt:i4>
      </vt:variant>
      <vt:variant>
        <vt:lpstr>Slide Titles</vt:lpstr>
      </vt:variant>
      <vt:variant>
        <vt:i4>18</vt:i4>
      </vt:variant>
    </vt:vector>
  </HeadingPairs>
  <TitlesOfParts>
    <vt:vector size="29" baseType="lpstr">
      <vt:lpstr>Arial</vt:lpstr>
      <vt:lpstr>Calibri</vt:lpstr>
      <vt:lpstr>DejaVu Sans</vt:lpstr>
      <vt:lpstr>Noto Sans CJK SC Regular</vt:lpstr>
      <vt:lpstr>Symbol</vt:lpstr>
      <vt:lpstr>Times New Roman</vt:lpstr>
      <vt:lpstr>Wingdings</vt:lpstr>
      <vt:lpstr>Office Theme</vt:lpstr>
      <vt:lpstr>Office Theme</vt:lpstr>
      <vt:lpstr>Office Theme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Software University (SoftUni)</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Web Development Basics – Course Overview</dc:title>
  <dc:subject>Software Development Course</dc:subject>
  <dc:creator>Software University Foundation</dc:creator>
  <cp:keywords>session cache pipeline CSRF sockets rest signalR roles authentication authorization web net core entity framework csharp server http protocol html css cookies asp mvc identity razor filters SoftUni Software University programming software development software engineering course</cp:keywords>
  <dc:description>Software University Foundation - http://softuni.foundation/</dc:description>
  <cp:lastModifiedBy>Samuil Slavchev</cp:lastModifiedBy>
  <cp:revision>210</cp:revision>
  <dcterms:created xsi:type="dcterms:W3CDTF">2014-01-02T17:00:34Z</dcterms:created>
  <dcterms:modified xsi:type="dcterms:W3CDTF">2019-06-17T05:24:58Z</dcterms:modified>
  <dc:language>en-US</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14.0000</vt:lpwstr>
  </property>
  <property fmtid="{D5CDD505-2E9C-101B-9397-08002B2CF9AE}" pid="3" name="Company">
    <vt:lpwstr>Software University (SoftUni)</vt:lpwstr>
  </property>
  <property fmtid="{D5CDD505-2E9C-101B-9397-08002B2CF9AE}" pid="4" name="HiddenSlides">
    <vt:i4>0</vt:i4>
  </property>
  <property fmtid="{D5CDD505-2E9C-101B-9397-08002B2CF9AE}" pid="5" name="HyperlinksChanged">
    <vt:bool>false</vt:bool>
  </property>
  <property fmtid="{D5CDD505-2E9C-101B-9397-08002B2CF9AE}" pid="6" name="LinksUpToDate">
    <vt:bool>false</vt:bool>
  </property>
  <property fmtid="{D5CDD505-2E9C-101B-9397-08002B2CF9AE}" pid="7" name="MMClips">
    <vt:i4>0</vt:i4>
  </property>
  <property fmtid="{D5CDD505-2E9C-101B-9397-08002B2CF9AE}" pid="8" name="Notes">
    <vt:i4>5</vt:i4>
  </property>
  <property fmtid="{D5CDD505-2E9C-101B-9397-08002B2CF9AE}" pid="9" name="PresentationFormat">
    <vt:lpwstr>Custom</vt:lpwstr>
  </property>
  <property fmtid="{D5CDD505-2E9C-101B-9397-08002B2CF9AE}" pid="10" name="ScaleCrop">
    <vt:bool>false</vt:bool>
  </property>
  <property fmtid="{D5CDD505-2E9C-101B-9397-08002B2CF9AE}" pid="11" name="ShareDoc">
    <vt:bool>false</vt:bool>
  </property>
  <property fmtid="{D5CDD505-2E9C-101B-9397-08002B2CF9AE}" pid="12" name="Slides">
    <vt:i4>22</vt:i4>
  </property>
  <property fmtid="{D5CDD505-2E9C-101B-9397-08002B2CF9AE}" pid="13" name="_TemplateID">
    <vt:lpwstr>TC027879909991</vt:lpwstr>
  </property>
  <property fmtid="{D5CDD505-2E9C-101B-9397-08002B2CF9AE}" pid="14" name="category">
    <vt:lpwstr>programming;computer programming;software development;web development</vt:lpwstr>
  </property>
</Properties>
</file>